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72" r:id="rId4"/>
    <p:sldMasterId id="2147483683" r:id="rId5"/>
  </p:sldMasterIdLst>
  <p:notesMasterIdLst>
    <p:notesMasterId r:id="rId25"/>
  </p:notesMasterIdLst>
  <p:handoutMasterIdLst>
    <p:handoutMasterId r:id="rId56"/>
  </p:handoutMasterIdLst>
  <p:sldIdLst>
    <p:sldId id="259" r:id="rId6"/>
    <p:sldId id="261" r:id="rId7"/>
    <p:sldId id="362" r:id="rId8"/>
    <p:sldId id="475" r:id="rId9"/>
    <p:sldId id="520" r:id="rId10"/>
    <p:sldId id="426" r:id="rId11"/>
    <p:sldId id="373" r:id="rId12"/>
    <p:sldId id="376" r:id="rId13"/>
    <p:sldId id="377" r:id="rId14"/>
    <p:sldId id="390" r:id="rId15"/>
    <p:sldId id="391" r:id="rId16"/>
    <p:sldId id="384" r:id="rId17"/>
    <p:sldId id="385" r:id="rId18"/>
    <p:sldId id="386" r:id="rId19"/>
    <p:sldId id="387" r:id="rId20"/>
    <p:sldId id="388" r:id="rId21"/>
    <p:sldId id="389" r:id="rId22"/>
    <p:sldId id="392" r:id="rId23"/>
    <p:sldId id="400" r:id="rId24"/>
    <p:sldId id="364" r:id="rId26"/>
    <p:sldId id="365" r:id="rId27"/>
    <p:sldId id="366" r:id="rId28"/>
    <p:sldId id="367" r:id="rId29"/>
    <p:sldId id="368" r:id="rId30"/>
    <p:sldId id="369" r:id="rId31"/>
    <p:sldId id="399" r:id="rId32"/>
    <p:sldId id="395" r:id="rId33"/>
    <p:sldId id="396" r:id="rId34"/>
    <p:sldId id="397" r:id="rId35"/>
    <p:sldId id="402" r:id="rId36"/>
    <p:sldId id="406" r:id="rId37"/>
    <p:sldId id="473" r:id="rId38"/>
    <p:sldId id="472" r:id="rId39"/>
    <p:sldId id="474" r:id="rId40"/>
    <p:sldId id="283" r:id="rId41"/>
    <p:sldId id="280" r:id="rId42"/>
    <p:sldId id="327" r:id="rId43"/>
    <p:sldId id="287" r:id="rId44"/>
    <p:sldId id="322" r:id="rId45"/>
    <p:sldId id="324" r:id="rId46"/>
    <p:sldId id="323" r:id="rId47"/>
    <p:sldId id="325" r:id="rId48"/>
    <p:sldId id="326" r:id="rId49"/>
    <p:sldId id="284" r:id="rId50"/>
    <p:sldId id="466" r:id="rId51"/>
    <p:sldId id="468" r:id="rId52"/>
    <p:sldId id="469" r:id="rId53"/>
    <p:sldId id="470" r:id="rId54"/>
    <p:sldId id="32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2841"/>
    <a:srgbClr val="FFFFFF"/>
    <a:srgbClr val="3E3791"/>
    <a:srgbClr val="E4CBCB"/>
    <a:srgbClr val="A88755"/>
    <a:srgbClr val="1F2020"/>
    <a:srgbClr val="263B45"/>
    <a:srgbClr val="193B3C"/>
    <a:srgbClr val="4E6C57"/>
    <a:srgbClr val="F6EE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224" autoAdjust="0"/>
    <p:restoredTop sz="94660"/>
  </p:normalViewPr>
  <p:slideViewPr>
    <p:cSldViewPr snapToGrid="0">
      <p:cViewPr varScale="1">
        <p:scale>
          <a:sx n="108" d="100"/>
          <a:sy n="108" d="100"/>
        </p:scale>
        <p:origin x="126" y="234"/>
      </p:cViewPr>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varScale="1">
        <p:scale>
          <a:sx n="65" d="100"/>
          <a:sy n="65" d="100"/>
        </p:scale>
        <p:origin x="2299"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notesMaster" Target="notesMasters/notesMaster1.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42AB97-AC46-49EC-A705-ECF5AEDA7F39}"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DE5336-7CC2-49A7-AF27-D9A58A98370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415592" y="6400892"/>
            <a:ext cx="2645276" cy="230832"/>
          </a:xfrm>
          <a:prstGeom prst="rect">
            <a:avLst/>
          </a:prstGeom>
        </p:spPr>
        <p:txBody>
          <a:bodyPr wrap="none">
            <a:spAutoFit/>
          </a:bodyPr>
          <a:lstStyle/>
          <a:p>
            <a:r>
              <a:rPr lang="en-US" sz="900" b="0" i="0" dirty="0">
                <a:solidFill>
                  <a:schemeClr val="bg1"/>
                </a:solidFill>
                <a:effectLst/>
                <a:latin typeface="+mn-lt"/>
              </a:rPr>
              <a:t>© 2018 </a:t>
            </a:r>
            <a:r>
              <a:rPr lang="en-US" sz="900" b="1" i="0" dirty="0">
                <a:solidFill>
                  <a:schemeClr val="bg1"/>
                </a:solidFill>
                <a:effectLst/>
                <a:latin typeface="+mj-lt"/>
              </a:rPr>
              <a:t>Slidefabric.com</a:t>
            </a:r>
            <a:r>
              <a:rPr lang="en-US" sz="900" b="0" i="0" dirty="0">
                <a:solidFill>
                  <a:schemeClr val="bg1"/>
                </a:solidFill>
                <a:effectLst/>
                <a:latin typeface="+mj-lt"/>
              </a:rPr>
              <a:t> All rights reserved.</a:t>
            </a:r>
            <a:endParaRPr lang="en-US" sz="900" b="0" i="0" dirty="0">
              <a:solidFill>
                <a:schemeClr val="bg1"/>
              </a:solidFill>
              <a:latin typeface="+mj-lt"/>
            </a:endParaRPr>
          </a:p>
        </p:txBody>
      </p:sp>
      <p:grpSp>
        <p:nvGrpSpPr>
          <p:cNvPr id="4" name="Group 3"/>
          <p:cNvGrpSpPr/>
          <p:nvPr userDrawn="1"/>
        </p:nvGrpSpPr>
        <p:grpSpPr>
          <a:xfrm>
            <a:off x="68143" y="395671"/>
            <a:ext cx="6070612" cy="6102349"/>
            <a:chOff x="776288" y="755651"/>
            <a:chExt cx="2125663" cy="2136776"/>
          </a:xfrm>
          <a:solidFill>
            <a:schemeClr val="bg1">
              <a:alpha val="14000"/>
            </a:schemeClr>
          </a:solidFill>
        </p:grpSpPr>
        <p:sp>
          <p:nvSpPr>
            <p:cNvPr id="5" name="Freeform 5"/>
            <p:cNvSpPr/>
            <p:nvPr/>
          </p:nvSpPr>
          <p:spPr bwMode="auto">
            <a:xfrm>
              <a:off x="1447801" y="1116014"/>
              <a:ext cx="77788" cy="74613"/>
            </a:xfrm>
            <a:custGeom>
              <a:avLst/>
              <a:gdLst>
                <a:gd name="T0" fmla="*/ 79 w 83"/>
                <a:gd name="T1" fmla="*/ 61 h 80"/>
                <a:gd name="T2" fmla="*/ 18 w 83"/>
                <a:gd name="T3" fmla="*/ 4 h 80"/>
                <a:gd name="T4" fmla="*/ 4 w 83"/>
                <a:gd name="T5" fmla="*/ 4 h 80"/>
                <a:gd name="T6" fmla="*/ 4 w 83"/>
                <a:gd name="T7" fmla="*/ 19 h 80"/>
                <a:gd name="T8" fmla="*/ 65 w 83"/>
                <a:gd name="T9" fmla="*/ 76 h 80"/>
                <a:gd name="T10" fmla="*/ 79 w 83"/>
                <a:gd name="T11" fmla="*/ 75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8" y="0"/>
                    <a:pt x="4" y="4"/>
                  </a:cubicBezTo>
                  <a:cubicBezTo>
                    <a:pt x="0" y="9"/>
                    <a:pt x="0" y="15"/>
                    <a:pt x="4" y="19"/>
                  </a:cubicBezTo>
                  <a:cubicBezTo>
                    <a:pt x="65" y="76"/>
                    <a:pt x="65" y="76"/>
                    <a:pt x="65" y="76"/>
                  </a:cubicBezTo>
                  <a:cubicBezTo>
                    <a:pt x="69" y="80"/>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 name="Freeform 6"/>
            <p:cNvSpPr/>
            <p:nvPr/>
          </p:nvSpPr>
          <p:spPr bwMode="auto">
            <a:xfrm>
              <a:off x="1449388" y="1114426"/>
              <a:ext cx="74613" cy="77788"/>
            </a:xfrm>
            <a:custGeom>
              <a:avLst/>
              <a:gdLst>
                <a:gd name="T0" fmla="*/ 18 w 79"/>
                <a:gd name="T1" fmla="*/ 79 h 84"/>
                <a:gd name="T2" fmla="*/ 75 w 79"/>
                <a:gd name="T3" fmla="*/ 18 h 84"/>
                <a:gd name="T4" fmla="*/ 75 w 79"/>
                <a:gd name="T5" fmla="*/ 4 h 84"/>
                <a:gd name="T6" fmla="*/ 61 w 79"/>
                <a:gd name="T7" fmla="*/ 5 h 84"/>
                <a:gd name="T8" fmla="*/ 4 w 79"/>
                <a:gd name="T9" fmla="*/ 66 h 84"/>
                <a:gd name="T10" fmla="*/ 4 w 79"/>
                <a:gd name="T11" fmla="*/ 80 h 84"/>
                <a:gd name="T12" fmla="*/ 18 w 79"/>
                <a:gd name="T13" fmla="*/ 79 h 84"/>
              </a:gdLst>
              <a:ahLst/>
              <a:cxnLst>
                <a:cxn ang="0">
                  <a:pos x="T0" y="T1"/>
                </a:cxn>
                <a:cxn ang="0">
                  <a:pos x="T2" y="T3"/>
                </a:cxn>
                <a:cxn ang="0">
                  <a:pos x="T4" y="T5"/>
                </a:cxn>
                <a:cxn ang="0">
                  <a:pos x="T6" y="T7"/>
                </a:cxn>
                <a:cxn ang="0">
                  <a:pos x="T8" y="T9"/>
                </a:cxn>
                <a:cxn ang="0">
                  <a:pos x="T10" y="T11"/>
                </a:cxn>
                <a:cxn ang="0">
                  <a:pos x="T12" y="T13"/>
                </a:cxn>
              </a:cxnLst>
              <a:rect l="0" t="0" r="r" b="b"/>
              <a:pathLst>
                <a:path w="79" h="84">
                  <a:moveTo>
                    <a:pt x="18" y="79"/>
                  </a:moveTo>
                  <a:cubicBezTo>
                    <a:pt x="75" y="18"/>
                    <a:pt x="75" y="18"/>
                    <a:pt x="75" y="18"/>
                  </a:cubicBezTo>
                  <a:cubicBezTo>
                    <a:pt x="79" y="14"/>
                    <a:pt x="79" y="8"/>
                    <a:pt x="75" y="4"/>
                  </a:cubicBezTo>
                  <a:cubicBezTo>
                    <a:pt x="71" y="0"/>
                    <a:pt x="65" y="1"/>
                    <a:pt x="61" y="5"/>
                  </a:cubicBezTo>
                  <a:cubicBezTo>
                    <a:pt x="4" y="66"/>
                    <a:pt x="4" y="66"/>
                    <a:pt x="4" y="66"/>
                  </a:cubicBezTo>
                  <a:cubicBezTo>
                    <a:pt x="0" y="70"/>
                    <a:pt x="0" y="76"/>
                    <a:pt x="4" y="80"/>
                  </a:cubicBezTo>
                  <a:cubicBezTo>
                    <a:pt x="8" y="84"/>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7"/>
            <p:cNvSpPr/>
            <p:nvPr/>
          </p:nvSpPr>
          <p:spPr bwMode="auto">
            <a:xfrm>
              <a:off x="1514476" y="1936751"/>
              <a:ext cx="76200" cy="74613"/>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8"/>
            <p:cNvSpPr/>
            <p:nvPr/>
          </p:nvSpPr>
          <p:spPr bwMode="auto">
            <a:xfrm>
              <a:off x="1516063" y="1935164"/>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8"/>
                    <a:pt x="75" y="4"/>
                  </a:cubicBezTo>
                  <a:cubicBezTo>
                    <a:pt x="71" y="0"/>
                    <a:pt x="65" y="0"/>
                    <a:pt x="61" y="4"/>
                  </a:cubicBezTo>
                  <a:cubicBezTo>
                    <a:pt x="4" y="65"/>
                    <a:pt x="4" y="65"/>
                    <a:pt x="4" y="65"/>
                  </a:cubicBezTo>
                  <a:cubicBezTo>
                    <a:pt x="0" y="69"/>
                    <a:pt x="0" y="76"/>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9"/>
            <p:cNvSpPr/>
            <p:nvPr/>
          </p:nvSpPr>
          <p:spPr bwMode="auto">
            <a:xfrm>
              <a:off x="819151" y="2395539"/>
              <a:ext cx="77788" cy="74613"/>
            </a:xfrm>
            <a:custGeom>
              <a:avLst/>
              <a:gdLst>
                <a:gd name="T0" fmla="*/ 79 w 83"/>
                <a:gd name="T1" fmla="*/ 61 h 80"/>
                <a:gd name="T2" fmla="*/ 18 w 83"/>
                <a:gd name="T3" fmla="*/ 4 h 80"/>
                <a:gd name="T4" fmla="*/ 3 w 83"/>
                <a:gd name="T5" fmla="*/ 5 h 80"/>
                <a:gd name="T6" fmla="*/ 4 w 83"/>
                <a:gd name="T7" fmla="*/ 19 h 80"/>
                <a:gd name="T8" fmla="*/ 65 w 83"/>
                <a:gd name="T9" fmla="*/ 76 h 80"/>
                <a:gd name="T10" fmla="*/ 79 w 83"/>
                <a:gd name="T11" fmla="*/ 76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7" y="1"/>
                    <a:pt x="3" y="5"/>
                  </a:cubicBezTo>
                  <a:cubicBezTo>
                    <a:pt x="0" y="9"/>
                    <a:pt x="0" y="15"/>
                    <a:pt x="4" y="19"/>
                  </a:cubicBezTo>
                  <a:cubicBezTo>
                    <a:pt x="65" y="76"/>
                    <a:pt x="65" y="76"/>
                    <a:pt x="65" y="76"/>
                  </a:cubicBezTo>
                  <a:cubicBezTo>
                    <a:pt x="69" y="80"/>
                    <a:pt x="75" y="80"/>
                    <a:pt x="79" y="76"/>
                  </a:cubicBezTo>
                  <a:cubicBezTo>
                    <a:pt x="83" y="72"/>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0"/>
            <p:cNvSpPr/>
            <p:nvPr/>
          </p:nvSpPr>
          <p:spPr bwMode="auto">
            <a:xfrm>
              <a:off x="820738" y="2393951"/>
              <a:ext cx="74613" cy="77788"/>
            </a:xfrm>
            <a:custGeom>
              <a:avLst/>
              <a:gdLst>
                <a:gd name="T0" fmla="*/ 18 w 79"/>
                <a:gd name="T1" fmla="*/ 78 h 83"/>
                <a:gd name="T2" fmla="*/ 75 w 79"/>
                <a:gd name="T3" fmla="*/ 17 h 83"/>
                <a:gd name="T4" fmla="*/ 75 w 79"/>
                <a:gd name="T5" fmla="*/ 3 h 83"/>
                <a:gd name="T6" fmla="*/ 61 w 79"/>
                <a:gd name="T7" fmla="*/ 4 h 83"/>
                <a:gd name="T8" fmla="*/ 3 w 79"/>
                <a:gd name="T9" fmla="*/ 65 h 83"/>
                <a:gd name="T10" fmla="*/ 4 w 79"/>
                <a:gd name="T11" fmla="*/ 79 h 83"/>
                <a:gd name="T12" fmla="*/ 18 w 79"/>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8"/>
                  </a:moveTo>
                  <a:cubicBezTo>
                    <a:pt x="75" y="17"/>
                    <a:pt x="75" y="17"/>
                    <a:pt x="75" y="17"/>
                  </a:cubicBezTo>
                  <a:cubicBezTo>
                    <a:pt x="79" y="13"/>
                    <a:pt x="79" y="7"/>
                    <a:pt x="75" y="3"/>
                  </a:cubicBezTo>
                  <a:cubicBezTo>
                    <a:pt x="71" y="0"/>
                    <a:pt x="64" y="0"/>
                    <a:pt x="61" y="4"/>
                  </a:cubicBezTo>
                  <a:cubicBezTo>
                    <a:pt x="3" y="65"/>
                    <a:pt x="3" y="65"/>
                    <a:pt x="3" y="65"/>
                  </a:cubicBezTo>
                  <a:cubicBezTo>
                    <a:pt x="0" y="69"/>
                    <a:pt x="0" y="75"/>
                    <a:pt x="4" y="79"/>
                  </a:cubicBezTo>
                  <a:cubicBezTo>
                    <a:pt x="8" y="83"/>
                    <a:pt x="14" y="82"/>
                    <a:pt x="18" y="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11"/>
            <p:cNvSpPr/>
            <p:nvPr/>
          </p:nvSpPr>
          <p:spPr bwMode="auto">
            <a:xfrm>
              <a:off x="793751" y="1038226"/>
              <a:ext cx="77788" cy="74613"/>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4"/>
                    <a:pt x="4" y="18"/>
                  </a:cubicBezTo>
                  <a:cubicBezTo>
                    <a:pt x="65" y="75"/>
                    <a:pt x="65" y="75"/>
                    <a:pt x="65" y="75"/>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12"/>
            <p:cNvSpPr/>
            <p:nvPr/>
          </p:nvSpPr>
          <p:spPr bwMode="auto">
            <a:xfrm>
              <a:off x="796926" y="1036639"/>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4"/>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13"/>
            <p:cNvSpPr/>
            <p:nvPr/>
          </p:nvSpPr>
          <p:spPr bwMode="auto">
            <a:xfrm>
              <a:off x="2824163" y="1116014"/>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7" y="0"/>
                    <a:pt x="4" y="4"/>
                  </a:cubicBezTo>
                  <a:cubicBezTo>
                    <a:pt x="0" y="8"/>
                    <a:pt x="0" y="14"/>
                    <a:pt x="4" y="18"/>
                  </a:cubicBezTo>
                  <a:cubicBezTo>
                    <a:pt x="65" y="75"/>
                    <a:pt x="65" y="75"/>
                    <a:pt x="65" y="75"/>
                  </a:cubicBezTo>
                  <a:cubicBezTo>
                    <a:pt x="69" y="79"/>
                    <a:pt x="75"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14"/>
            <p:cNvSpPr/>
            <p:nvPr/>
          </p:nvSpPr>
          <p:spPr bwMode="auto">
            <a:xfrm>
              <a:off x="2825751" y="1112839"/>
              <a:ext cx="74613" cy="77788"/>
            </a:xfrm>
            <a:custGeom>
              <a:avLst/>
              <a:gdLst>
                <a:gd name="T0" fmla="*/ 18 w 79"/>
                <a:gd name="T1" fmla="*/ 79 h 83"/>
                <a:gd name="T2" fmla="*/ 75 w 79"/>
                <a:gd name="T3" fmla="*/ 18 h 83"/>
                <a:gd name="T4" fmla="*/ 75 w 79"/>
                <a:gd name="T5" fmla="*/ 4 h 83"/>
                <a:gd name="T6" fmla="*/ 61 w 79"/>
                <a:gd name="T7" fmla="*/ 4 h 83"/>
                <a:gd name="T8" fmla="*/ 3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7"/>
                    <a:pt x="75" y="4"/>
                  </a:cubicBezTo>
                  <a:cubicBezTo>
                    <a:pt x="71" y="0"/>
                    <a:pt x="64" y="0"/>
                    <a:pt x="61" y="4"/>
                  </a:cubicBezTo>
                  <a:cubicBezTo>
                    <a:pt x="3" y="65"/>
                    <a:pt x="3" y="65"/>
                    <a:pt x="3" y="65"/>
                  </a:cubicBezTo>
                  <a:cubicBezTo>
                    <a:pt x="0" y="69"/>
                    <a:pt x="0" y="75"/>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5"/>
            <p:cNvSpPr/>
            <p:nvPr/>
          </p:nvSpPr>
          <p:spPr bwMode="auto">
            <a:xfrm>
              <a:off x="2151063" y="1406526"/>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6"/>
            <p:cNvSpPr/>
            <p:nvPr/>
          </p:nvSpPr>
          <p:spPr bwMode="auto">
            <a:xfrm>
              <a:off x="2152651" y="1404939"/>
              <a:ext cx="74613" cy="76200"/>
            </a:xfrm>
            <a:custGeom>
              <a:avLst/>
              <a:gdLst>
                <a:gd name="T0" fmla="*/ 18 w 79"/>
                <a:gd name="T1" fmla="*/ 79 h 83"/>
                <a:gd name="T2" fmla="*/ 75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8"/>
                    <a:pt x="75" y="4"/>
                  </a:cubicBezTo>
                  <a:cubicBezTo>
                    <a:pt x="71" y="0"/>
                    <a:pt x="65" y="0"/>
                    <a:pt x="61" y="4"/>
                  </a:cubicBezTo>
                  <a:cubicBezTo>
                    <a:pt x="4" y="65"/>
                    <a:pt x="4" y="65"/>
                    <a:pt x="4" y="65"/>
                  </a:cubicBezTo>
                  <a:cubicBezTo>
                    <a:pt x="0" y="69"/>
                    <a:pt x="0" y="76"/>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17"/>
            <p:cNvSpPr/>
            <p:nvPr/>
          </p:nvSpPr>
          <p:spPr bwMode="auto">
            <a:xfrm>
              <a:off x="2428876" y="2039939"/>
              <a:ext cx="77788" cy="76200"/>
            </a:xfrm>
            <a:custGeom>
              <a:avLst/>
              <a:gdLst>
                <a:gd name="T0" fmla="*/ 79 w 84"/>
                <a:gd name="T1" fmla="*/ 61 h 80"/>
                <a:gd name="T2" fmla="*/ 18 w 84"/>
                <a:gd name="T3" fmla="*/ 4 h 80"/>
                <a:gd name="T4" fmla="*/ 4 w 84"/>
                <a:gd name="T5" fmla="*/ 4 h 80"/>
                <a:gd name="T6" fmla="*/ 5 w 84"/>
                <a:gd name="T7" fmla="*/ 19 h 80"/>
                <a:gd name="T8" fmla="*/ 66 w 84"/>
                <a:gd name="T9" fmla="*/ 76 h 80"/>
                <a:gd name="T10" fmla="*/ 80 w 84"/>
                <a:gd name="T11" fmla="*/ 75 h 80"/>
                <a:gd name="T12" fmla="*/ 79 w 84"/>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4" h="80">
                  <a:moveTo>
                    <a:pt x="79" y="61"/>
                  </a:moveTo>
                  <a:cubicBezTo>
                    <a:pt x="18" y="4"/>
                    <a:pt x="18" y="4"/>
                    <a:pt x="18" y="4"/>
                  </a:cubicBezTo>
                  <a:cubicBezTo>
                    <a:pt x="14" y="0"/>
                    <a:pt x="8" y="0"/>
                    <a:pt x="4" y="4"/>
                  </a:cubicBezTo>
                  <a:cubicBezTo>
                    <a:pt x="0" y="8"/>
                    <a:pt x="1" y="15"/>
                    <a:pt x="5" y="19"/>
                  </a:cubicBezTo>
                  <a:cubicBezTo>
                    <a:pt x="66" y="76"/>
                    <a:pt x="66" y="76"/>
                    <a:pt x="66" y="76"/>
                  </a:cubicBezTo>
                  <a:cubicBezTo>
                    <a:pt x="70" y="80"/>
                    <a:pt x="76" y="79"/>
                    <a:pt x="80" y="75"/>
                  </a:cubicBezTo>
                  <a:cubicBezTo>
                    <a:pt x="84"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Freeform 18"/>
            <p:cNvSpPr/>
            <p:nvPr/>
          </p:nvSpPr>
          <p:spPr bwMode="auto">
            <a:xfrm>
              <a:off x="2430463" y="2038351"/>
              <a:ext cx="74613" cy="77788"/>
            </a:xfrm>
            <a:custGeom>
              <a:avLst/>
              <a:gdLst>
                <a:gd name="T0" fmla="*/ 19 w 80"/>
                <a:gd name="T1" fmla="*/ 79 h 83"/>
                <a:gd name="T2" fmla="*/ 76 w 80"/>
                <a:gd name="T3" fmla="*/ 18 h 83"/>
                <a:gd name="T4" fmla="*/ 75 w 80"/>
                <a:gd name="T5" fmla="*/ 4 h 83"/>
                <a:gd name="T6" fmla="*/ 61 w 80"/>
                <a:gd name="T7" fmla="*/ 5 h 83"/>
                <a:gd name="T8" fmla="*/ 4 w 80"/>
                <a:gd name="T9" fmla="*/ 66 h 83"/>
                <a:gd name="T10" fmla="*/ 5 w 80"/>
                <a:gd name="T11" fmla="*/ 80 h 83"/>
                <a:gd name="T12" fmla="*/ 19 w 80"/>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80" h="83">
                  <a:moveTo>
                    <a:pt x="19" y="79"/>
                  </a:moveTo>
                  <a:cubicBezTo>
                    <a:pt x="76" y="18"/>
                    <a:pt x="76" y="18"/>
                    <a:pt x="76" y="18"/>
                  </a:cubicBezTo>
                  <a:cubicBezTo>
                    <a:pt x="80" y="14"/>
                    <a:pt x="80" y="8"/>
                    <a:pt x="75" y="4"/>
                  </a:cubicBezTo>
                  <a:cubicBezTo>
                    <a:pt x="71" y="0"/>
                    <a:pt x="65" y="1"/>
                    <a:pt x="61" y="5"/>
                  </a:cubicBezTo>
                  <a:cubicBezTo>
                    <a:pt x="4" y="66"/>
                    <a:pt x="4" y="66"/>
                    <a:pt x="4" y="66"/>
                  </a:cubicBezTo>
                  <a:cubicBezTo>
                    <a:pt x="0" y="70"/>
                    <a:pt x="1" y="76"/>
                    <a:pt x="5" y="80"/>
                  </a:cubicBezTo>
                  <a:cubicBezTo>
                    <a:pt x="9" y="83"/>
                    <a:pt x="15" y="83"/>
                    <a:pt x="19"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19"/>
            <p:cNvSpPr/>
            <p:nvPr/>
          </p:nvSpPr>
          <p:spPr bwMode="auto">
            <a:xfrm>
              <a:off x="2384426" y="2559051"/>
              <a:ext cx="77788" cy="73025"/>
            </a:xfrm>
            <a:custGeom>
              <a:avLst/>
              <a:gdLst>
                <a:gd name="T0" fmla="*/ 79 w 83"/>
                <a:gd name="T1" fmla="*/ 61 h 79"/>
                <a:gd name="T2" fmla="*/ 18 w 83"/>
                <a:gd name="T3" fmla="*/ 3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3"/>
                    <a:pt x="18" y="3"/>
                    <a:pt x="18" y="3"/>
                  </a:cubicBezTo>
                  <a:cubicBezTo>
                    <a:pt x="14" y="0"/>
                    <a:pt x="8" y="0"/>
                    <a:pt x="4" y="4"/>
                  </a:cubicBezTo>
                  <a:cubicBezTo>
                    <a:pt x="0" y="8"/>
                    <a:pt x="0" y="14"/>
                    <a:pt x="4" y="18"/>
                  </a:cubicBezTo>
                  <a:cubicBezTo>
                    <a:pt x="65" y="75"/>
                    <a:pt x="65" y="75"/>
                    <a:pt x="65" y="75"/>
                  </a:cubicBezTo>
                  <a:cubicBezTo>
                    <a:pt x="69" y="79"/>
                    <a:pt x="76" y="79"/>
                    <a:pt x="79" y="75"/>
                  </a:cubicBezTo>
                  <a:cubicBezTo>
                    <a:pt x="83" y="71"/>
                    <a:pt x="83" y="64"/>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0"/>
            <p:cNvSpPr/>
            <p:nvPr/>
          </p:nvSpPr>
          <p:spPr bwMode="auto">
            <a:xfrm>
              <a:off x="2386013" y="2555876"/>
              <a:ext cx="74613" cy="77788"/>
            </a:xfrm>
            <a:custGeom>
              <a:avLst/>
              <a:gdLst>
                <a:gd name="T0" fmla="*/ 18 w 79"/>
                <a:gd name="T1" fmla="*/ 79 h 83"/>
                <a:gd name="T2" fmla="*/ 76 w 79"/>
                <a:gd name="T3" fmla="*/ 18 h 83"/>
                <a:gd name="T4" fmla="*/ 75 w 79"/>
                <a:gd name="T5" fmla="*/ 3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3"/>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1"/>
            <p:cNvSpPr/>
            <p:nvPr/>
          </p:nvSpPr>
          <p:spPr bwMode="auto">
            <a:xfrm>
              <a:off x="1811338" y="1187451"/>
              <a:ext cx="177800" cy="155575"/>
            </a:xfrm>
            <a:custGeom>
              <a:avLst/>
              <a:gdLst>
                <a:gd name="T0" fmla="*/ 136 w 189"/>
                <a:gd name="T1" fmla="*/ 83 h 166"/>
                <a:gd name="T2" fmla="*/ 145 w 189"/>
                <a:gd name="T3" fmla="*/ 78 h 166"/>
                <a:gd name="T4" fmla="*/ 103 w 189"/>
                <a:gd name="T5" fmla="*/ 5 h 166"/>
                <a:gd name="T6" fmla="*/ 94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8 w 189"/>
                <a:gd name="T23" fmla="*/ 166 h 166"/>
                <a:gd name="T24" fmla="*/ 187 w 189"/>
                <a:gd name="T25" fmla="*/ 161 h 166"/>
                <a:gd name="T26" fmla="*/ 187 w 189"/>
                <a:gd name="T27" fmla="*/ 151 h 166"/>
                <a:gd name="T28" fmla="*/ 145 w 189"/>
                <a:gd name="T29" fmla="*/ 78 h 166"/>
                <a:gd name="T30" fmla="*/ 136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4 w 189"/>
                <a:gd name="T45" fmla="*/ 30 h 166"/>
                <a:gd name="T46" fmla="*/ 128 w 189"/>
                <a:gd name="T47" fmla="*/ 88 h 166"/>
                <a:gd name="T48" fmla="*/ 136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6" y="83"/>
                  </a:moveTo>
                  <a:cubicBezTo>
                    <a:pt x="145" y="78"/>
                    <a:pt x="145" y="78"/>
                    <a:pt x="145" y="78"/>
                  </a:cubicBezTo>
                  <a:cubicBezTo>
                    <a:pt x="103" y="5"/>
                    <a:pt x="103" y="5"/>
                    <a:pt x="103" y="5"/>
                  </a:cubicBezTo>
                  <a:cubicBezTo>
                    <a:pt x="101" y="2"/>
                    <a:pt x="98" y="0"/>
                    <a:pt x="94"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8" y="166"/>
                    <a:pt x="178" y="166"/>
                    <a:pt x="178" y="166"/>
                  </a:cubicBezTo>
                  <a:cubicBezTo>
                    <a:pt x="182" y="166"/>
                    <a:pt x="185" y="164"/>
                    <a:pt x="187" y="161"/>
                  </a:cubicBezTo>
                  <a:cubicBezTo>
                    <a:pt x="189" y="158"/>
                    <a:pt x="189" y="154"/>
                    <a:pt x="187" y="151"/>
                  </a:cubicBezTo>
                  <a:cubicBezTo>
                    <a:pt x="145" y="78"/>
                    <a:pt x="145" y="78"/>
                    <a:pt x="145" y="78"/>
                  </a:cubicBezTo>
                  <a:cubicBezTo>
                    <a:pt x="136" y="83"/>
                    <a:pt x="136" y="83"/>
                    <a:pt x="136"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4" y="30"/>
                    <a:pt x="94" y="30"/>
                    <a:pt x="94" y="30"/>
                  </a:cubicBezTo>
                  <a:cubicBezTo>
                    <a:pt x="128" y="88"/>
                    <a:pt x="128" y="88"/>
                    <a:pt x="128"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2"/>
            <p:cNvSpPr/>
            <p:nvPr/>
          </p:nvSpPr>
          <p:spPr bwMode="auto">
            <a:xfrm>
              <a:off x="1682751" y="2017714"/>
              <a:ext cx="176213" cy="155575"/>
            </a:xfrm>
            <a:custGeom>
              <a:avLst/>
              <a:gdLst>
                <a:gd name="T0" fmla="*/ 137 w 189"/>
                <a:gd name="T1" fmla="*/ 83 h 166"/>
                <a:gd name="T2" fmla="*/ 145 w 189"/>
                <a:gd name="T3" fmla="*/ 78 h 166"/>
                <a:gd name="T4" fmla="*/ 103 w 189"/>
                <a:gd name="T5" fmla="*/ 5 h 166"/>
                <a:gd name="T6" fmla="*/ 95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9 w 189"/>
                <a:gd name="T23" fmla="*/ 166 h 166"/>
                <a:gd name="T24" fmla="*/ 187 w 189"/>
                <a:gd name="T25" fmla="*/ 161 h 166"/>
                <a:gd name="T26" fmla="*/ 187 w 189"/>
                <a:gd name="T27" fmla="*/ 151 h 166"/>
                <a:gd name="T28" fmla="*/ 145 w 189"/>
                <a:gd name="T29" fmla="*/ 78 h 166"/>
                <a:gd name="T30" fmla="*/ 137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5 w 189"/>
                <a:gd name="T45" fmla="*/ 30 h 166"/>
                <a:gd name="T46" fmla="*/ 128 w 189"/>
                <a:gd name="T47" fmla="*/ 88 h 166"/>
                <a:gd name="T48" fmla="*/ 137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7" y="83"/>
                  </a:moveTo>
                  <a:cubicBezTo>
                    <a:pt x="145" y="78"/>
                    <a:pt x="145" y="78"/>
                    <a:pt x="145" y="78"/>
                  </a:cubicBezTo>
                  <a:cubicBezTo>
                    <a:pt x="103" y="5"/>
                    <a:pt x="103" y="5"/>
                    <a:pt x="103" y="5"/>
                  </a:cubicBezTo>
                  <a:cubicBezTo>
                    <a:pt x="101" y="2"/>
                    <a:pt x="98" y="0"/>
                    <a:pt x="95"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9" y="166"/>
                    <a:pt x="179" y="166"/>
                    <a:pt x="179" y="166"/>
                  </a:cubicBezTo>
                  <a:cubicBezTo>
                    <a:pt x="182" y="166"/>
                    <a:pt x="185" y="164"/>
                    <a:pt x="187" y="161"/>
                  </a:cubicBezTo>
                  <a:cubicBezTo>
                    <a:pt x="189" y="158"/>
                    <a:pt x="189" y="154"/>
                    <a:pt x="187" y="151"/>
                  </a:cubicBezTo>
                  <a:cubicBezTo>
                    <a:pt x="145" y="78"/>
                    <a:pt x="145" y="78"/>
                    <a:pt x="145" y="78"/>
                  </a:cubicBezTo>
                  <a:cubicBezTo>
                    <a:pt x="137" y="83"/>
                    <a:pt x="137" y="83"/>
                    <a:pt x="137"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5" y="30"/>
                    <a:pt x="95" y="30"/>
                    <a:pt x="95" y="30"/>
                  </a:cubicBezTo>
                  <a:cubicBezTo>
                    <a:pt x="128" y="88"/>
                    <a:pt x="128" y="88"/>
                    <a:pt x="128" y="88"/>
                  </a:cubicBezTo>
                  <a:cubicBezTo>
                    <a:pt x="137" y="83"/>
                    <a:pt x="137" y="83"/>
                    <a:pt x="137"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23"/>
            <p:cNvSpPr/>
            <p:nvPr/>
          </p:nvSpPr>
          <p:spPr bwMode="auto">
            <a:xfrm>
              <a:off x="2133601" y="2273301"/>
              <a:ext cx="174625" cy="155575"/>
            </a:xfrm>
            <a:custGeom>
              <a:avLst/>
              <a:gdLst>
                <a:gd name="T0" fmla="*/ 136 w 188"/>
                <a:gd name="T1" fmla="*/ 83 h 166"/>
                <a:gd name="T2" fmla="*/ 145 w 188"/>
                <a:gd name="T3" fmla="*/ 78 h 166"/>
                <a:gd name="T4" fmla="*/ 103 w 188"/>
                <a:gd name="T5" fmla="*/ 5 h 166"/>
                <a:gd name="T6" fmla="*/ 94 w 188"/>
                <a:gd name="T7" fmla="*/ 0 h 166"/>
                <a:gd name="T8" fmla="*/ 85 w 188"/>
                <a:gd name="T9" fmla="*/ 5 h 166"/>
                <a:gd name="T10" fmla="*/ 43 w 188"/>
                <a:gd name="T11" fmla="*/ 78 h 166"/>
                <a:gd name="T12" fmla="*/ 1 w 188"/>
                <a:gd name="T13" fmla="*/ 151 h 166"/>
                <a:gd name="T14" fmla="*/ 1 w 188"/>
                <a:gd name="T15" fmla="*/ 161 h 166"/>
                <a:gd name="T16" fmla="*/ 10 w 188"/>
                <a:gd name="T17" fmla="*/ 166 h 166"/>
                <a:gd name="T18" fmla="*/ 94 w 188"/>
                <a:gd name="T19" fmla="*/ 166 h 166"/>
                <a:gd name="T20" fmla="*/ 178 w 188"/>
                <a:gd name="T21" fmla="*/ 165 h 166"/>
                <a:gd name="T22" fmla="*/ 187 w 188"/>
                <a:gd name="T23" fmla="*/ 160 h 166"/>
                <a:gd name="T24" fmla="*/ 187 w 188"/>
                <a:gd name="T25" fmla="*/ 150 h 166"/>
                <a:gd name="T26" fmla="*/ 145 w 188"/>
                <a:gd name="T27" fmla="*/ 78 h 166"/>
                <a:gd name="T28" fmla="*/ 136 w 188"/>
                <a:gd name="T29" fmla="*/ 83 h 166"/>
                <a:gd name="T30" fmla="*/ 127 w 188"/>
                <a:gd name="T31" fmla="*/ 88 h 166"/>
                <a:gd name="T32" fmla="*/ 161 w 188"/>
                <a:gd name="T33" fmla="*/ 145 h 166"/>
                <a:gd name="T34" fmla="*/ 94 w 188"/>
                <a:gd name="T35" fmla="*/ 146 h 166"/>
                <a:gd name="T36" fmla="*/ 27 w 188"/>
                <a:gd name="T37" fmla="*/ 146 h 166"/>
                <a:gd name="T38" fmla="*/ 61 w 188"/>
                <a:gd name="T39" fmla="*/ 88 h 166"/>
                <a:gd name="T40" fmla="*/ 94 w 188"/>
                <a:gd name="T41" fmla="*/ 30 h 166"/>
                <a:gd name="T42" fmla="*/ 127 w 188"/>
                <a:gd name="T43" fmla="*/ 88 h 166"/>
                <a:gd name="T44" fmla="*/ 136 w 188"/>
                <a:gd name="T45"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66">
                  <a:moveTo>
                    <a:pt x="136" y="83"/>
                  </a:moveTo>
                  <a:cubicBezTo>
                    <a:pt x="145" y="78"/>
                    <a:pt x="145" y="78"/>
                    <a:pt x="145" y="78"/>
                  </a:cubicBezTo>
                  <a:cubicBezTo>
                    <a:pt x="103" y="5"/>
                    <a:pt x="103" y="5"/>
                    <a:pt x="103" y="5"/>
                  </a:cubicBezTo>
                  <a:cubicBezTo>
                    <a:pt x="101" y="2"/>
                    <a:pt x="97" y="0"/>
                    <a:pt x="94" y="0"/>
                  </a:cubicBezTo>
                  <a:cubicBezTo>
                    <a:pt x="90" y="0"/>
                    <a:pt x="87" y="2"/>
                    <a:pt x="85" y="5"/>
                  </a:cubicBezTo>
                  <a:cubicBezTo>
                    <a:pt x="43" y="78"/>
                    <a:pt x="43" y="78"/>
                    <a:pt x="43" y="78"/>
                  </a:cubicBezTo>
                  <a:cubicBezTo>
                    <a:pt x="1" y="151"/>
                    <a:pt x="1" y="151"/>
                    <a:pt x="1" y="151"/>
                  </a:cubicBezTo>
                  <a:cubicBezTo>
                    <a:pt x="0" y="154"/>
                    <a:pt x="0" y="157"/>
                    <a:pt x="1" y="161"/>
                  </a:cubicBezTo>
                  <a:cubicBezTo>
                    <a:pt x="3" y="164"/>
                    <a:pt x="7" y="166"/>
                    <a:pt x="10" y="166"/>
                  </a:cubicBezTo>
                  <a:cubicBezTo>
                    <a:pt x="94" y="166"/>
                    <a:pt x="94" y="166"/>
                    <a:pt x="94" y="166"/>
                  </a:cubicBezTo>
                  <a:cubicBezTo>
                    <a:pt x="178" y="165"/>
                    <a:pt x="178" y="165"/>
                    <a:pt x="178" y="165"/>
                  </a:cubicBezTo>
                  <a:cubicBezTo>
                    <a:pt x="181" y="165"/>
                    <a:pt x="185" y="164"/>
                    <a:pt x="187" y="160"/>
                  </a:cubicBezTo>
                  <a:cubicBezTo>
                    <a:pt x="188" y="157"/>
                    <a:pt x="188" y="154"/>
                    <a:pt x="187" y="150"/>
                  </a:cubicBezTo>
                  <a:cubicBezTo>
                    <a:pt x="145" y="78"/>
                    <a:pt x="145" y="78"/>
                    <a:pt x="145" y="78"/>
                  </a:cubicBezTo>
                  <a:cubicBezTo>
                    <a:pt x="136" y="83"/>
                    <a:pt x="136" y="83"/>
                    <a:pt x="136" y="83"/>
                  </a:cubicBezTo>
                  <a:cubicBezTo>
                    <a:pt x="127" y="88"/>
                    <a:pt x="127" y="88"/>
                    <a:pt x="127" y="88"/>
                  </a:cubicBezTo>
                  <a:cubicBezTo>
                    <a:pt x="161" y="145"/>
                    <a:pt x="161" y="145"/>
                    <a:pt x="161" y="145"/>
                  </a:cubicBezTo>
                  <a:cubicBezTo>
                    <a:pt x="94" y="146"/>
                    <a:pt x="94" y="146"/>
                    <a:pt x="94" y="146"/>
                  </a:cubicBezTo>
                  <a:cubicBezTo>
                    <a:pt x="27" y="146"/>
                    <a:pt x="27" y="146"/>
                    <a:pt x="27" y="146"/>
                  </a:cubicBezTo>
                  <a:cubicBezTo>
                    <a:pt x="61" y="88"/>
                    <a:pt x="61" y="88"/>
                    <a:pt x="61" y="88"/>
                  </a:cubicBezTo>
                  <a:cubicBezTo>
                    <a:pt x="94" y="30"/>
                    <a:pt x="94" y="30"/>
                    <a:pt x="94" y="30"/>
                  </a:cubicBezTo>
                  <a:cubicBezTo>
                    <a:pt x="127" y="88"/>
                    <a:pt x="127" y="88"/>
                    <a:pt x="127"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24"/>
            <p:cNvSpPr/>
            <p:nvPr/>
          </p:nvSpPr>
          <p:spPr bwMode="auto">
            <a:xfrm>
              <a:off x="2378076" y="1743076"/>
              <a:ext cx="171450" cy="173038"/>
            </a:xfrm>
            <a:custGeom>
              <a:avLst/>
              <a:gdLst>
                <a:gd name="T0" fmla="*/ 151 w 183"/>
                <a:gd name="T1" fmla="*/ 92 h 184"/>
                <a:gd name="T2" fmla="*/ 160 w 183"/>
                <a:gd name="T3" fmla="*/ 95 h 184"/>
                <a:gd name="T4" fmla="*/ 182 w 183"/>
                <a:gd name="T5" fmla="*/ 14 h 184"/>
                <a:gd name="T6" fmla="*/ 180 w 183"/>
                <a:gd name="T7" fmla="*/ 4 h 184"/>
                <a:gd name="T8" fmla="*/ 170 w 183"/>
                <a:gd name="T9" fmla="*/ 1 h 184"/>
                <a:gd name="T10" fmla="*/ 89 w 183"/>
                <a:gd name="T11" fmla="*/ 23 h 184"/>
                <a:gd name="T12" fmla="*/ 8 w 183"/>
                <a:gd name="T13" fmla="*/ 45 h 184"/>
                <a:gd name="T14" fmla="*/ 1 w 183"/>
                <a:gd name="T15" fmla="*/ 52 h 184"/>
                <a:gd name="T16" fmla="*/ 3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0 w 183"/>
                <a:gd name="T29" fmla="*/ 95 h 184"/>
                <a:gd name="T30" fmla="*/ 160 w 183"/>
                <a:gd name="T31" fmla="*/ 95 h 184"/>
                <a:gd name="T32" fmla="*/ 151 w 183"/>
                <a:gd name="T33" fmla="*/ 92 h 184"/>
                <a:gd name="T34" fmla="*/ 141 w 183"/>
                <a:gd name="T35" fmla="*/ 90 h 184"/>
                <a:gd name="T36" fmla="*/ 124 w 183"/>
                <a:gd name="T37" fmla="*/ 154 h 184"/>
                <a:gd name="T38" fmla="*/ 77 w 183"/>
                <a:gd name="T39" fmla="*/ 107 h 184"/>
                <a:gd name="T40" fmla="*/ 77 w 183"/>
                <a:gd name="T41" fmla="*/ 107 h 184"/>
                <a:gd name="T42" fmla="*/ 30 w 183"/>
                <a:gd name="T43" fmla="*/ 60 h 184"/>
                <a:gd name="T44" fmla="*/ 94 w 183"/>
                <a:gd name="T45" fmla="*/ 42 h 184"/>
                <a:gd name="T46" fmla="*/ 158 w 183"/>
                <a:gd name="T47" fmla="*/ 25 h 184"/>
                <a:gd name="T48" fmla="*/ 141 w 183"/>
                <a:gd name="T49" fmla="*/ 90 h 184"/>
                <a:gd name="T50" fmla="*/ 141 w 183"/>
                <a:gd name="T51" fmla="*/ 90 h 184"/>
                <a:gd name="T52" fmla="*/ 151 w 183"/>
                <a:gd name="T53"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184">
                  <a:moveTo>
                    <a:pt x="151" y="92"/>
                  </a:moveTo>
                  <a:cubicBezTo>
                    <a:pt x="160" y="95"/>
                    <a:pt x="160" y="95"/>
                    <a:pt x="160" y="95"/>
                  </a:cubicBezTo>
                  <a:cubicBezTo>
                    <a:pt x="182" y="14"/>
                    <a:pt x="182" y="14"/>
                    <a:pt x="182" y="14"/>
                  </a:cubicBezTo>
                  <a:cubicBezTo>
                    <a:pt x="183" y="10"/>
                    <a:pt x="182" y="6"/>
                    <a:pt x="180" y="4"/>
                  </a:cubicBezTo>
                  <a:cubicBezTo>
                    <a:pt x="177" y="1"/>
                    <a:pt x="173" y="0"/>
                    <a:pt x="170" y="1"/>
                  </a:cubicBezTo>
                  <a:cubicBezTo>
                    <a:pt x="89" y="23"/>
                    <a:pt x="89" y="23"/>
                    <a:pt x="89" y="23"/>
                  </a:cubicBezTo>
                  <a:cubicBezTo>
                    <a:pt x="8" y="45"/>
                    <a:pt x="8" y="45"/>
                    <a:pt x="8" y="45"/>
                  </a:cubicBezTo>
                  <a:cubicBezTo>
                    <a:pt x="4" y="46"/>
                    <a:pt x="2" y="49"/>
                    <a:pt x="1" y="52"/>
                  </a:cubicBezTo>
                  <a:cubicBezTo>
                    <a:pt x="0" y="55"/>
                    <a:pt x="1" y="59"/>
                    <a:pt x="3" y="62"/>
                  </a:cubicBezTo>
                  <a:cubicBezTo>
                    <a:pt x="63" y="121"/>
                    <a:pt x="63" y="121"/>
                    <a:pt x="63" y="121"/>
                  </a:cubicBezTo>
                  <a:cubicBezTo>
                    <a:pt x="63" y="121"/>
                    <a:pt x="63" y="121"/>
                    <a:pt x="63" y="121"/>
                  </a:cubicBezTo>
                  <a:cubicBezTo>
                    <a:pt x="122" y="180"/>
                    <a:pt x="122" y="180"/>
                    <a:pt x="122" y="180"/>
                  </a:cubicBezTo>
                  <a:cubicBezTo>
                    <a:pt x="125" y="183"/>
                    <a:pt x="128" y="184"/>
                    <a:pt x="132" y="183"/>
                  </a:cubicBezTo>
                  <a:cubicBezTo>
                    <a:pt x="135" y="182"/>
                    <a:pt x="138" y="179"/>
                    <a:pt x="139" y="176"/>
                  </a:cubicBezTo>
                  <a:cubicBezTo>
                    <a:pt x="160" y="95"/>
                    <a:pt x="160" y="95"/>
                    <a:pt x="160" y="95"/>
                  </a:cubicBezTo>
                  <a:cubicBezTo>
                    <a:pt x="160" y="95"/>
                    <a:pt x="160" y="95"/>
                    <a:pt x="160" y="95"/>
                  </a:cubicBezTo>
                  <a:cubicBezTo>
                    <a:pt x="151" y="92"/>
                    <a:pt x="151" y="92"/>
                    <a:pt x="151" y="92"/>
                  </a:cubicBezTo>
                  <a:cubicBezTo>
                    <a:pt x="141" y="90"/>
                    <a:pt x="141" y="90"/>
                    <a:pt x="141" y="90"/>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8" y="25"/>
                    <a:pt x="158" y="25"/>
                    <a:pt x="158" y="25"/>
                  </a:cubicBezTo>
                  <a:cubicBezTo>
                    <a:pt x="141" y="90"/>
                    <a:pt x="141" y="90"/>
                    <a:pt x="141" y="90"/>
                  </a:cubicBezTo>
                  <a:cubicBezTo>
                    <a:pt x="141" y="90"/>
                    <a:pt x="141" y="90"/>
                    <a:pt x="141" y="90"/>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25"/>
            <p:cNvSpPr/>
            <p:nvPr/>
          </p:nvSpPr>
          <p:spPr bwMode="auto">
            <a:xfrm>
              <a:off x="1087438" y="863601"/>
              <a:ext cx="171450" cy="173038"/>
            </a:xfrm>
            <a:custGeom>
              <a:avLst/>
              <a:gdLst>
                <a:gd name="T0" fmla="*/ 151 w 183"/>
                <a:gd name="T1" fmla="*/ 92 h 184"/>
                <a:gd name="T2" fmla="*/ 161 w 183"/>
                <a:gd name="T3" fmla="*/ 95 h 184"/>
                <a:gd name="T4" fmla="*/ 182 w 183"/>
                <a:gd name="T5" fmla="*/ 13 h 184"/>
                <a:gd name="T6" fmla="*/ 180 w 183"/>
                <a:gd name="T7" fmla="*/ 4 h 184"/>
                <a:gd name="T8" fmla="*/ 170 w 183"/>
                <a:gd name="T9" fmla="*/ 1 h 184"/>
                <a:gd name="T10" fmla="*/ 89 w 183"/>
                <a:gd name="T11" fmla="*/ 23 h 184"/>
                <a:gd name="T12" fmla="*/ 8 w 183"/>
                <a:gd name="T13" fmla="*/ 45 h 184"/>
                <a:gd name="T14" fmla="*/ 1 w 183"/>
                <a:gd name="T15" fmla="*/ 52 h 184"/>
                <a:gd name="T16" fmla="*/ 4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1 w 183"/>
                <a:gd name="T29" fmla="*/ 95 h 184"/>
                <a:gd name="T30" fmla="*/ 151 w 183"/>
                <a:gd name="T31" fmla="*/ 92 h 184"/>
                <a:gd name="T32" fmla="*/ 141 w 183"/>
                <a:gd name="T33" fmla="*/ 89 h 184"/>
                <a:gd name="T34" fmla="*/ 124 w 183"/>
                <a:gd name="T35" fmla="*/ 154 h 184"/>
                <a:gd name="T36" fmla="*/ 77 w 183"/>
                <a:gd name="T37" fmla="*/ 107 h 184"/>
                <a:gd name="T38" fmla="*/ 77 w 183"/>
                <a:gd name="T39" fmla="*/ 107 h 184"/>
                <a:gd name="T40" fmla="*/ 30 w 183"/>
                <a:gd name="T41" fmla="*/ 60 h 184"/>
                <a:gd name="T42" fmla="*/ 94 w 183"/>
                <a:gd name="T43" fmla="*/ 42 h 184"/>
                <a:gd name="T44" fmla="*/ 159 w 183"/>
                <a:gd name="T45" fmla="*/ 25 h 184"/>
                <a:gd name="T46" fmla="*/ 141 w 183"/>
                <a:gd name="T47" fmla="*/ 89 h 184"/>
                <a:gd name="T48" fmla="*/ 151 w 183"/>
                <a:gd name="T49"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151" y="92"/>
                  </a:moveTo>
                  <a:cubicBezTo>
                    <a:pt x="161" y="95"/>
                    <a:pt x="161" y="95"/>
                    <a:pt x="161" y="95"/>
                  </a:cubicBezTo>
                  <a:cubicBezTo>
                    <a:pt x="182" y="13"/>
                    <a:pt x="182" y="13"/>
                    <a:pt x="182" y="13"/>
                  </a:cubicBezTo>
                  <a:cubicBezTo>
                    <a:pt x="183" y="10"/>
                    <a:pt x="182" y="6"/>
                    <a:pt x="180" y="4"/>
                  </a:cubicBezTo>
                  <a:cubicBezTo>
                    <a:pt x="177" y="1"/>
                    <a:pt x="174" y="0"/>
                    <a:pt x="170" y="1"/>
                  </a:cubicBezTo>
                  <a:cubicBezTo>
                    <a:pt x="89" y="23"/>
                    <a:pt x="89" y="23"/>
                    <a:pt x="89" y="23"/>
                  </a:cubicBezTo>
                  <a:cubicBezTo>
                    <a:pt x="8" y="45"/>
                    <a:pt x="8" y="45"/>
                    <a:pt x="8" y="45"/>
                  </a:cubicBezTo>
                  <a:cubicBezTo>
                    <a:pt x="5" y="46"/>
                    <a:pt x="2" y="48"/>
                    <a:pt x="1" y="52"/>
                  </a:cubicBezTo>
                  <a:cubicBezTo>
                    <a:pt x="0" y="55"/>
                    <a:pt x="1" y="59"/>
                    <a:pt x="4" y="62"/>
                  </a:cubicBezTo>
                  <a:cubicBezTo>
                    <a:pt x="63" y="121"/>
                    <a:pt x="63" y="121"/>
                    <a:pt x="63" y="121"/>
                  </a:cubicBezTo>
                  <a:cubicBezTo>
                    <a:pt x="63" y="121"/>
                    <a:pt x="63" y="121"/>
                    <a:pt x="63" y="121"/>
                  </a:cubicBezTo>
                  <a:cubicBezTo>
                    <a:pt x="122" y="180"/>
                    <a:pt x="122" y="180"/>
                    <a:pt x="122" y="180"/>
                  </a:cubicBezTo>
                  <a:cubicBezTo>
                    <a:pt x="125" y="183"/>
                    <a:pt x="129" y="184"/>
                    <a:pt x="132" y="183"/>
                  </a:cubicBezTo>
                  <a:cubicBezTo>
                    <a:pt x="135" y="182"/>
                    <a:pt x="138" y="179"/>
                    <a:pt x="139" y="176"/>
                  </a:cubicBezTo>
                  <a:cubicBezTo>
                    <a:pt x="161" y="95"/>
                    <a:pt x="161" y="95"/>
                    <a:pt x="161" y="95"/>
                  </a:cubicBezTo>
                  <a:cubicBezTo>
                    <a:pt x="151" y="92"/>
                    <a:pt x="151" y="92"/>
                    <a:pt x="151" y="92"/>
                  </a:cubicBezTo>
                  <a:cubicBezTo>
                    <a:pt x="141" y="89"/>
                    <a:pt x="141" y="89"/>
                    <a:pt x="141" y="89"/>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9" y="25"/>
                    <a:pt x="159" y="25"/>
                    <a:pt x="159"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26"/>
            <p:cNvSpPr/>
            <p:nvPr/>
          </p:nvSpPr>
          <p:spPr bwMode="auto">
            <a:xfrm>
              <a:off x="1033463" y="2501901"/>
              <a:ext cx="171450" cy="169863"/>
            </a:xfrm>
            <a:custGeom>
              <a:avLst/>
              <a:gdLst>
                <a:gd name="T0" fmla="*/ 151 w 183"/>
                <a:gd name="T1" fmla="*/ 92 h 183"/>
                <a:gd name="T2" fmla="*/ 160 w 183"/>
                <a:gd name="T3" fmla="*/ 94 h 183"/>
                <a:gd name="T4" fmla="*/ 182 w 183"/>
                <a:gd name="T5" fmla="*/ 13 h 183"/>
                <a:gd name="T6" fmla="*/ 179 w 183"/>
                <a:gd name="T7" fmla="*/ 3 h 183"/>
                <a:gd name="T8" fmla="*/ 170 w 183"/>
                <a:gd name="T9" fmla="*/ 1 h 183"/>
                <a:gd name="T10" fmla="*/ 89 w 183"/>
                <a:gd name="T11" fmla="*/ 23 h 183"/>
                <a:gd name="T12" fmla="*/ 8 w 183"/>
                <a:gd name="T13" fmla="*/ 44 h 183"/>
                <a:gd name="T14" fmla="*/ 1 w 183"/>
                <a:gd name="T15" fmla="*/ 52 h 183"/>
                <a:gd name="T16" fmla="*/ 3 w 183"/>
                <a:gd name="T17" fmla="*/ 61 h 183"/>
                <a:gd name="T18" fmla="*/ 63 w 183"/>
                <a:gd name="T19" fmla="*/ 120 h 183"/>
                <a:gd name="T20" fmla="*/ 122 w 183"/>
                <a:gd name="T21" fmla="*/ 180 h 183"/>
                <a:gd name="T22" fmla="*/ 132 w 183"/>
                <a:gd name="T23" fmla="*/ 182 h 183"/>
                <a:gd name="T24" fmla="*/ 139 w 183"/>
                <a:gd name="T25" fmla="*/ 175 h 183"/>
                <a:gd name="T26" fmla="*/ 160 w 183"/>
                <a:gd name="T27" fmla="*/ 94 h 183"/>
                <a:gd name="T28" fmla="*/ 151 w 183"/>
                <a:gd name="T29" fmla="*/ 92 h 183"/>
                <a:gd name="T30" fmla="*/ 141 w 183"/>
                <a:gd name="T31" fmla="*/ 89 h 183"/>
                <a:gd name="T32" fmla="*/ 124 w 183"/>
                <a:gd name="T33" fmla="*/ 153 h 183"/>
                <a:gd name="T34" fmla="*/ 77 w 183"/>
                <a:gd name="T35" fmla="*/ 106 h 183"/>
                <a:gd name="T36" fmla="*/ 30 w 183"/>
                <a:gd name="T37" fmla="*/ 59 h 183"/>
                <a:gd name="T38" fmla="*/ 94 w 183"/>
                <a:gd name="T39" fmla="*/ 42 h 183"/>
                <a:gd name="T40" fmla="*/ 158 w 183"/>
                <a:gd name="T41" fmla="*/ 25 h 183"/>
                <a:gd name="T42" fmla="*/ 141 w 183"/>
                <a:gd name="T43" fmla="*/ 89 h 183"/>
                <a:gd name="T44" fmla="*/ 151 w 183"/>
                <a:gd name="T45"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183">
                  <a:moveTo>
                    <a:pt x="151" y="92"/>
                  </a:moveTo>
                  <a:cubicBezTo>
                    <a:pt x="160" y="94"/>
                    <a:pt x="160" y="94"/>
                    <a:pt x="160" y="94"/>
                  </a:cubicBezTo>
                  <a:cubicBezTo>
                    <a:pt x="182" y="13"/>
                    <a:pt x="182" y="13"/>
                    <a:pt x="182" y="13"/>
                  </a:cubicBezTo>
                  <a:cubicBezTo>
                    <a:pt x="183" y="10"/>
                    <a:pt x="182" y="6"/>
                    <a:pt x="179" y="3"/>
                  </a:cubicBezTo>
                  <a:cubicBezTo>
                    <a:pt x="177" y="1"/>
                    <a:pt x="173" y="0"/>
                    <a:pt x="170" y="1"/>
                  </a:cubicBezTo>
                  <a:cubicBezTo>
                    <a:pt x="89" y="23"/>
                    <a:pt x="89" y="23"/>
                    <a:pt x="89" y="23"/>
                  </a:cubicBezTo>
                  <a:cubicBezTo>
                    <a:pt x="8" y="44"/>
                    <a:pt x="8" y="44"/>
                    <a:pt x="8" y="44"/>
                  </a:cubicBezTo>
                  <a:cubicBezTo>
                    <a:pt x="4" y="45"/>
                    <a:pt x="2" y="48"/>
                    <a:pt x="1" y="52"/>
                  </a:cubicBezTo>
                  <a:cubicBezTo>
                    <a:pt x="0" y="55"/>
                    <a:pt x="1" y="59"/>
                    <a:pt x="3" y="61"/>
                  </a:cubicBezTo>
                  <a:cubicBezTo>
                    <a:pt x="63" y="120"/>
                    <a:pt x="63" y="120"/>
                    <a:pt x="63" y="120"/>
                  </a:cubicBezTo>
                  <a:cubicBezTo>
                    <a:pt x="122" y="180"/>
                    <a:pt x="122" y="180"/>
                    <a:pt x="122" y="180"/>
                  </a:cubicBezTo>
                  <a:cubicBezTo>
                    <a:pt x="124" y="182"/>
                    <a:pt x="128" y="183"/>
                    <a:pt x="132" y="182"/>
                  </a:cubicBezTo>
                  <a:cubicBezTo>
                    <a:pt x="135" y="181"/>
                    <a:pt x="138" y="179"/>
                    <a:pt x="139" y="175"/>
                  </a:cubicBezTo>
                  <a:cubicBezTo>
                    <a:pt x="160" y="94"/>
                    <a:pt x="160" y="94"/>
                    <a:pt x="160" y="94"/>
                  </a:cubicBezTo>
                  <a:cubicBezTo>
                    <a:pt x="151" y="92"/>
                    <a:pt x="151" y="92"/>
                    <a:pt x="151" y="92"/>
                  </a:cubicBezTo>
                  <a:cubicBezTo>
                    <a:pt x="141" y="89"/>
                    <a:pt x="141" y="89"/>
                    <a:pt x="141" y="89"/>
                  </a:cubicBezTo>
                  <a:cubicBezTo>
                    <a:pt x="124" y="153"/>
                    <a:pt x="124" y="153"/>
                    <a:pt x="124" y="153"/>
                  </a:cubicBezTo>
                  <a:cubicBezTo>
                    <a:pt x="77" y="106"/>
                    <a:pt x="77" y="106"/>
                    <a:pt x="77" y="106"/>
                  </a:cubicBezTo>
                  <a:cubicBezTo>
                    <a:pt x="30" y="59"/>
                    <a:pt x="30" y="59"/>
                    <a:pt x="30" y="59"/>
                  </a:cubicBezTo>
                  <a:cubicBezTo>
                    <a:pt x="94" y="42"/>
                    <a:pt x="94" y="42"/>
                    <a:pt x="94" y="42"/>
                  </a:cubicBezTo>
                  <a:cubicBezTo>
                    <a:pt x="158" y="25"/>
                    <a:pt x="158" y="25"/>
                    <a:pt x="158"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27"/>
            <p:cNvSpPr/>
            <p:nvPr/>
          </p:nvSpPr>
          <p:spPr bwMode="auto">
            <a:xfrm>
              <a:off x="2520951" y="906464"/>
              <a:ext cx="153988" cy="177800"/>
            </a:xfrm>
            <a:custGeom>
              <a:avLst/>
              <a:gdLst>
                <a:gd name="T0" fmla="*/ 83 w 165"/>
                <a:gd name="T1" fmla="*/ 137 h 189"/>
                <a:gd name="T2" fmla="*/ 88 w 165"/>
                <a:gd name="T3" fmla="*/ 145 h 189"/>
                <a:gd name="T4" fmla="*/ 160 w 165"/>
                <a:gd name="T5" fmla="*/ 103 h 189"/>
                <a:gd name="T6" fmla="*/ 165 w 165"/>
                <a:gd name="T7" fmla="*/ 94 h 189"/>
                <a:gd name="T8" fmla="*/ 160 w 165"/>
                <a:gd name="T9" fmla="*/ 86 h 189"/>
                <a:gd name="T10" fmla="*/ 88 w 165"/>
                <a:gd name="T11" fmla="*/ 44 h 189"/>
                <a:gd name="T12" fmla="*/ 15 w 165"/>
                <a:gd name="T13" fmla="*/ 2 h 189"/>
                <a:gd name="T14" fmla="*/ 5 w 165"/>
                <a:gd name="T15" fmla="*/ 2 h 189"/>
                <a:gd name="T16" fmla="*/ 0 w 165"/>
                <a:gd name="T17" fmla="*/ 11 h 189"/>
                <a:gd name="T18" fmla="*/ 0 w 165"/>
                <a:gd name="T19" fmla="*/ 95 h 189"/>
                <a:gd name="T20" fmla="*/ 0 w 165"/>
                <a:gd name="T21" fmla="*/ 95 h 189"/>
                <a:gd name="T22" fmla="*/ 0 w 165"/>
                <a:gd name="T23" fmla="*/ 179 h 189"/>
                <a:gd name="T24" fmla="*/ 5 w 165"/>
                <a:gd name="T25" fmla="*/ 187 h 189"/>
                <a:gd name="T26" fmla="*/ 15 w 165"/>
                <a:gd name="T27" fmla="*/ 187 h 189"/>
                <a:gd name="T28" fmla="*/ 88 w 165"/>
                <a:gd name="T29" fmla="*/ 145 h 189"/>
                <a:gd name="T30" fmla="*/ 83 w 165"/>
                <a:gd name="T31" fmla="*/ 137 h 189"/>
                <a:gd name="T32" fmla="*/ 78 w 165"/>
                <a:gd name="T33" fmla="*/ 128 h 189"/>
                <a:gd name="T34" fmla="*/ 20 w 165"/>
                <a:gd name="T35" fmla="*/ 161 h 189"/>
                <a:gd name="T36" fmla="*/ 20 w 165"/>
                <a:gd name="T37" fmla="*/ 95 h 189"/>
                <a:gd name="T38" fmla="*/ 20 w 165"/>
                <a:gd name="T39" fmla="*/ 95 h 189"/>
                <a:gd name="T40" fmla="*/ 20 w 165"/>
                <a:gd name="T41" fmla="*/ 28 h 189"/>
                <a:gd name="T42" fmla="*/ 78 w 165"/>
                <a:gd name="T43" fmla="*/ 61 h 189"/>
                <a:gd name="T44" fmla="*/ 135 w 165"/>
                <a:gd name="T45" fmla="*/ 95 h 189"/>
                <a:gd name="T46" fmla="*/ 78 w 165"/>
                <a:gd name="T47" fmla="*/ 128 h 189"/>
                <a:gd name="T48" fmla="*/ 83 w 165"/>
                <a:gd name="T49"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89">
                  <a:moveTo>
                    <a:pt x="83" y="137"/>
                  </a:moveTo>
                  <a:cubicBezTo>
                    <a:pt x="88" y="145"/>
                    <a:pt x="88" y="145"/>
                    <a:pt x="88" y="145"/>
                  </a:cubicBezTo>
                  <a:cubicBezTo>
                    <a:pt x="160" y="103"/>
                    <a:pt x="160" y="103"/>
                    <a:pt x="160" y="103"/>
                  </a:cubicBezTo>
                  <a:cubicBezTo>
                    <a:pt x="164" y="101"/>
                    <a:pt x="165" y="98"/>
                    <a:pt x="165" y="94"/>
                  </a:cubicBezTo>
                  <a:cubicBezTo>
                    <a:pt x="165" y="91"/>
                    <a:pt x="164" y="88"/>
                    <a:pt x="160" y="86"/>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5"/>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28"/>
            <p:cNvSpPr/>
            <p:nvPr/>
          </p:nvSpPr>
          <p:spPr bwMode="auto">
            <a:xfrm>
              <a:off x="1095376" y="1690689"/>
              <a:ext cx="153988" cy="176213"/>
            </a:xfrm>
            <a:custGeom>
              <a:avLst/>
              <a:gdLst>
                <a:gd name="T0" fmla="*/ 83 w 165"/>
                <a:gd name="T1" fmla="*/ 137 h 189"/>
                <a:gd name="T2" fmla="*/ 88 w 165"/>
                <a:gd name="T3" fmla="*/ 145 h 189"/>
                <a:gd name="T4" fmla="*/ 160 w 165"/>
                <a:gd name="T5" fmla="*/ 103 h 189"/>
                <a:gd name="T6" fmla="*/ 165 w 165"/>
                <a:gd name="T7" fmla="*/ 95 h 189"/>
                <a:gd name="T8" fmla="*/ 160 w 165"/>
                <a:gd name="T9" fmla="*/ 86 h 189"/>
                <a:gd name="T10" fmla="*/ 88 w 165"/>
                <a:gd name="T11" fmla="*/ 44 h 189"/>
                <a:gd name="T12" fmla="*/ 88 w 165"/>
                <a:gd name="T13" fmla="*/ 44 h 189"/>
                <a:gd name="T14" fmla="*/ 15 w 165"/>
                <a:gd name="T15" fmla="*/ 2 h 189"/>
                <a:gd name="T16" fmla="*/ 5 w 165"/>
                <a:gd name="T17" fmla="*/ 2 h 189"/>
                <a:gd name="T18" fmla="*/ 0 w 165"/>
                <a:gd name="T19" fmla="*/ 11 h 189"/>
                <a:gd name="T20" fmla="*/ 0 w 165"/>
                <a:gd name="T21" fmla="*/ 95 h 189"/>
                <a:gd name="T22" fmla="*/ 0 w 165"/>
                <a:gd name="T23" fmla="*/ 95 h 189"/>
                <a:gd name="T24" fmla="*/ 0 w 165"/>
                <a:gd name="T25" fmla="*/ 179 h 189"/>
                <a:gd name="T26" fmla="*/ 5 w 165"/>
                <a:gd name="T27" fmla="*/ 187 h 189"/>
                <a:gd name="T28" fmla="*/ 15 w 165"/>
                <a:gd name="T29" fmla="*/ 187 h 189"/>
                <a:gd name="T30" fmla="*/ 88 w 165"/>
                <a:gd name="T31" fmla="*/ 145 h 189"/>
                <a:gd name="T32" fmla="*/ 83 w 165"/>
                <a:gd name="T33" fmla="*/ 137 h 189"/>
                <a:gd name="T34" fmla="*/ 78 w 165"/>
                <a:gd name="T35" fmla="*/ 128 h 189"/>
                <a:gd name="T36" fmla="*/ 20 w 165"/>
                <a:gd name="T37" fmla="*/ 161 h 189"/>
                <a:gd name="T38" fmla="*/ 20 w 165"/>
                <a:gd name="T39" fmla="*/ 95 h 189"/>
                <a:gd name="T40" fmla="*/ 20 w 165"/>
                <a:gd name="T41" fmla="*/ 95 h 189"/>
                <a:gd name="T42" fmla="*/ 20 w 165"/>
                <a:gd name="T43" fmla="*/ 28 h 189"/>
                <a:gd name="T44" fmla="*/ 78 w 165"/>
                <a:gd name="T45" fmla="*/ 61 h 189"/>
                <a:gd name="T46" fmla="*/ 78 w 165"/>
                <a:gd name="T47" fmla="*/ 61 h 189"/>
                <a:gd name="T48" fmla="*/ 135 w 165"/>
                <a:gd name="T49" fmla="*/ 95 h 189"/>
                <a:gd name="T50" fmla="*/ 78 w 165"/>
                <a:gd name="T51" fmla="*/ 128 h 189"/>
                <a:gd name="T52" fmla="*/ 83 w 165"/>
                <a:gd name="T53"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89">
                  <a:moveTo>
                    <a:pt x="83" y="137"/>
                  </a:moveTo>
                  <a:cubicBezTo>
                    <a:pt x="88" y="145"/>
                    <a:pt x="88" y="145"/>
                    <a:pt x="88" y="145"/>
                  </a:cubicBezTo>
                  <a:cubicBezTo>
                    <a:pt x="160" y="103"/>
                    <a:pt x="160" y="103"/>
                    <a:pt x="160" y="103"/>
                  </a:cubicBezTo>
                  <a:cubicBezTo>
                    <a:pt x="164" y="102"/>
                    <a:pt x="165" y="98"/>
                    <a:pt x="165" y="95"/>
                  </a:cubicBezTo>
                  <a:cubicBezTo>
                    <a:pt x="165" y="91"/>
                    <a:pt x="164" y="88"/>
                    <a:pt x="160" y="86"/>
                  </a:cubicBezTo>
                  <a:cubicBezTo>
                    <a:pt x="88" y="44"/>
                    <a:pt x="88" y="44"/>
                    <a:pt x="88" y="44"/>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6"/>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29"/>
            <p:cNvSpPr/>
            <p:nvPr/>
          </p:nvSpPr>
          <p:spPr bwMode="auto">
            <a:xfrm>
              <a:off x="1944688" y="1620839"/>
              <a:ext cx="136525" cy="138113"/>
            </a:xfrm>
            <a:custGeom>
              <a:avLst/>
              <a:gdLst>
                <a:gd name="T0" fmla="*/ 137 w 147"/>
                <a:gd name="T1" fmla="*/ 73 h 147"/>
                <a:gd name="T2" fmla="*/ 127 w 147"/>
                <a:gd name="T3" fmla="*/ 73 h 147"/>
                <a:gd name="T4" fmla="*/ 111 w 147"/>
                <a:gd name="T5" fmla="*/ 111 h 147"/>
                <a:gd name="T6" fmla="*/ 74 w 147"/>
                <a:gd name="T7" fmla="*/ 127 h 147"/>
                <a:gd name="T8" fmla="*/ 36 w 147"/>
                <a:gd name="T9" fmla="*/ 111 h 147"/>
                <a:gd name="T10" fmla="*/ 20 w 147"/>
                <a:gd name="T11" fmla="*/ 73 h 147"/>
                <a:gd name="T12" fmla="*/ 36 w 147"/>
                <a:gd name="T13" fmla="*/ 35 h 147"/>
                <a:gd name="T14" fmla="*/ 74 w 147"/>
                <a:gd name="T15" fmla="*/ 20 h 147"/>
                <a:gd name="T16" fmla="*/ 111 w 147"/>
                <a:gd name="T17" fmla="*/ 35 h 147"/>
                <a:gd name="T18" fmla="*/ 127 w 147"/>
                <a:gd name="T19" fmla="*/ 73 h 147"/>
                <a:gd name="T20" fmla="*/ 137 w 147"/>
                <a:gd name="T21" fmla="*/ 73 h 147"/>
                <a:gd name="T22" fmla="*/ 147 w 147"/>
                <a:gd name="T23" fmla="*/ 73 h 147"/>
                <a:gd name="T24" fmla="*/ 74 w 147"/>
                <a:gd name="T25" fmla="*/ 0 h 147"/>
                <a:gd name="T26" fmla="*/ 0 w 147"/>
                <a:gd name="T27" fmla="*/ 73 h 147"/>
                <a:gd name="T28" fmla="*/ 74 w 147"/>
                <a:gd name="T29" fmla="*/ 147 h 147"/>
                <a:gd name="T30" fmla="*/ 147 w 147"/>
                <a:gd name="T31" fmla="*/ 73 h 147"/>
                <a:gd name="T32" fmla="*/ 137 w 147"/>
                <a:gd name="T3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3"/>
                  </a:moveTo>
                  <a:cubicBezTo>
                    <a:pt x="127" y="73"/>
                    <a:pt x="127" y="73"/>
                    <a:pt x="127" y="73"/>
                  </a:cubicBezTo>
                  <a:cubicBezTo>
                    <a:pt x="127" y="88"/>
                    <a:pt x="121" y="102"/>
                    <a:pt x="111" y="111"/>
                  </a:cubicBezTo>
                  <a:cubicBezTo>
                    <a:pt x="102" y="121"/>
                    <a:pt x="88" y="127"/>
                    <a:pt x="74" y="127"/>
                  </a:cubicBezTo>
                  <a:cubicBezTo>
                    <a:pt x="59" y="127"/>
                    <a:pt x="45" y="121"/>
                    <a:pt x="36" y="111"/>
                  </a:cubicBezTo>
                  <a:cubicBezTo>
                    <a:pt x="26" y="102"/>
                    <a:pt x="20" y="88"/>
                    <a:pt x="20" y="73"/>
                  </a:cubicBezTo>
                  <a:cubicBezTo>
                    <a:pt x="20" y="58"/>
                    <a:pt x="26" y="45"/>
                    <a:pt x="36" y="35"/>
                  </a:cubicBezTo>
                  <a:cubicBezTo>
                    <a:pt x="45" y="26"/>
                    <a:pt x="59" y="20"/>
                    <a:pt x="74" y="20"/>
                  </a:cubicBezTo>
                  <a:cubicBezTo>
                    <a:pt x="88" y="20"/>
                    <a:pt x="102" y="26"/>
                    <a:pt x="111" y="35"/>
                  </a:cubicBezTo>
                  <a:cubicBezTo>
                    <a:pt x="121" y="45"/>
                    <a:pt x="127" y="58"/>
                    <a:pt x="127" y="73"/>
                  </a:cubicBezTo>
                  <a:cubicBezTo>
                    <a:pt x="137" y="73"/>
                    <a:pt x="137" y="73"/>
                    <a:pt x="137" y="73"/>
                  </a:cubicBezTo>
                  <a:cubicBezTo>
                    <a:pt x="147" y="73"/>
                    <a:pt x="147" y="73"/>
                    <a:pt x="147" y="73"/>
                  </a:cubicBezTo>
                  <a:cubicBezTo>
                    <a:pt x="147" y="33"/>
                    <a:pt x="114" y="0"/>
                    <a:pt x="74" y="0"/>
                  </a:cubicBezTo>
                  <a:cubicBezTo>
                    <a:pt x="33" y="0"/>
                    <a:pt x="0" y="33"/>
                    <a:pt x="0" y="73"/>
                  </a:cubicBezTo>
                  <a:cubicBezTo>
                    <a:pt x="0" y="114"/>
                    <a:pt x="33" y="147"/>
                    <a:pt x="74" y="147"/>
                  </a:cubicBezTo>
                  <a:cubicBezTo>
                    <a:pt x="114" y="147"/>
                    <a:pt x="147" y="114"/>
                    <a:pt x="147" y="73"/>
                  </a:cubicBezTo>
                  <a:cubicBezTo>
                    <a:pt x="137" y="73"/>
                    <a:pt x="137" y="73"/>
                    <a:pt x="137"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30"/>
            <p:cNvSpPr/>
            <p:nvPr/>
          </p:nvSpPr>
          <p:spPr bwMode="auto">
            <a:xfrm>
              <a:off x="1643063" y="955676"/>
              <a:ext cx="138113" cy="139700"/>
            </a:xfrm>
            <a:custGeom>
              <a:avLst/>
              <a:gdLst>
                <a:gd name="T0" fmla="*/ 138 w 148"/>
                <a:gd name="T1" fmla="*/ 74 h 148"/>
                <a:gd name="T2" fmla="*/ 128 w 148"/>
                <a:gd name="T3" fmla="*/ 74 h 148"/>
                <a:gd name="T4" fmla="*/ 112 w 148"/>
                <a:gd name="T5" fmla="*/ 112 h 148"/>
                <a:gd name="T6" fmla="*/ 74 w 148"/>
                <a:gd name="T7" fmla="*/ 128 h 148"/>
                <a:gd name="T8" fmla="*/ 36 w 148"/>
                <a:gd name="T9" fmla="*/ 112 h 148"/>
                <a:gd name="T10" fmla="*/ 20 w 148"/>
                <a:gd name="T11" fmla="*/ 74 h 148"/>
                <a:gd name="T12" fmla="*/ 36 w 148"/>
                <a:gd name="T13" fmla="*/ 36 h 148"/>
                <a:gd name="T14" fmla="*/ 74 w 148"/>
                <a:gd name="T15" fmla="*/ 20 h 148"/>
                <a:gd name="T16" fmla="*/ 112 w 148"/>
                <a:gd name="T17" fmla="*/ 36 h 148"/>
                <a:gd name="T18" fmla="*/ 128 w 148"/>
                <a:gd name="T19" fmla="*/ 74 h 148"/>
                <a:gd name="T20" fmla="*/ 138 w 148"/>
                <a:gd name="T21" fmla="*/ 74 h 148"/>
                <a:gd name="T22" fmla="*/ 148 w 148"/>
                <a:gd name="T23" fmla="*/ 74 h 148"/>
                <a:gd name="T24" fmla="*/ 74 w 148"/>
                <a:gd name="T25" fmla="*/ 0 h 148"/>
                <a:gd name="T26" fmla="*/ 0 w 148"/>
                <a:gd name="T27" fmla="*/ 74 h 148"/>
                <a:gd name="T28" fmla="*/ 74 w 148"/>
                <a:gd name="T29" fmla="*/ 148 h 148"/>
                <a:gd name="T30" fmla="*/ 148 w 148"/>
                <a:gd name="T31" fmla="*/ 74 h 148"/>
                <a:gd name="T32" fmla="*/ 138 w 148"/>
                <a:gd name="T3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138" y="74"/>
                  </a:moveTo>
                  <a:cubicBezTo>
                    <a:pt x="128" y="74"/>
                    <a:pt x="128" y="74"/>
                    <a:pt x="128" y="74"/>
                  </a:cubicBezTo>
                  <a:cubicBezTo>
                    <a:pt x="128" y="89"/>
                    <a:pt x="122" y="102"/>
                    <a:pt x="112" y="112"/>
                  </a:cubicBezTo>
                  <a:cubicBezTo>
                    <a:pt x="102" y="122"/>
                    <a:pt x="89" y="128"/>
                    <a:pt x="74" y="128"/>
                  </a:cubicBezTo>
                  <a:cubicBezTo>
                    <a:pt x="59" y="128"/>
                    <a:pt x="46" y="122"/>
                    <a:pt x="36" y="112"/>
                  </a:cubicBezTo>
                  <a:cubicBezTo>
                    <a:pt x="26" y="102"/>
                    <a:pt x="20" y="89"/>
                    <a:pt x="20" y="74"/>
                  </a:cubicBezTo>
                  <a:cubicBezTo>
                    <a:pt x="20" y="59"/>
                    <a:pt x="26" y="46"/>
                    <a:pt x="36" y="36"/>
                  </a:cubicBezTo>
                  <a:cubicBezTo>
                    <a:pt x="46" y="26"/>
                    <a:pt x="59" y="20"/>
                    <a:pt x="74" y="20"/>
                  </a:cubicBezTo>
                  <a:cubicBezTo>
                    <a:pt x="89" y="20"/>
                    <a:pt x="102" y="26"/>
                    <a:pt x="112" y="36"/>
                  </a:cubicBezTo>
                  <a:cubicBezTo>
                    <a:pt x="122" y="46"/>
                    <a:pt x="128" y="59"/>
                    <a:pt x="128" y="74"/>
                  </a:cubicBezTo>
                  <a:cubicBezTo>
                    <a:pt x="138" y="74"/>
                    <a:pt x="138" y="74"/>
                    <a:pt x="138" y="74"/>
                  </a:cubicBezTo>
                  <a:cubicBezTo>
                    <a:pt x="148" y="74"/>
                    <a:pt x="148" y="74"/>
                    <a:pt x="148" y="74"/>
                  </a:cubicBezTo>
                  <a:cubicBezTo>
                    <a:pt x="148" y="33"/>
                    <a:pt x="115" y="0"/>
                    <a:pt x="74" y="0"/>
                  </a:cubicBezTo>
                  <a:cubicBezTo>
                    <a:pt x="33" y="0"/>
                    <a:pt x="0" y="33"/>
                    <a:pt x="0" y="74"/>
                  </a:cubicBezTo>
                  <a:cubicBezTo>
                    <a:pt x="0" y="115"/>
                    <a:pt x="33" y="148"/>
                    <a:pt x="74" y="148"/>
                  </a:cubicBezTo>
                  <a:cubicBezTo>
                    <a:pt x="115" y="148"/>
                    <a:pt x="148" y="115"/>
                    <a:pt x="148" y="74"/>
                  </a:cubicBezTo>
                  <a:cubicBezTo>
                    <a:pt x="138" y="74"/>
                    <a:pt x="138" y="74"/>
                    <a:pt x="138"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31"/>
            <p:cNvSpPr/>
            <p:nvPr/>
          </p:nvSpPr>
          <p:spPr bwMode="auto">
            <a:xfrm>
              <a:off x="1681163" y="2713039"/>
              <a:ext cx="138113" cy="136525"/>
            </a:xfrm>
            <a:custGeom>
              <a:avLst/>
              <a:gdLst>
                <a:gd name="T0" fmla="*/ 137 w 147"/>
                <a:gd name="T1" fmla="*/ 74 h 147"/>
                <a:gd name="T2" fmla="*/ 127 w 147"/>
                <a:gd name="T3" fmla="*/ 74 h 147"/>
                <a:gd name="T4" fmla="*/ 111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21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8"/>
                    <a:pt x="121" y="102"/>
                    <a:pt x="111" y="112"/>
                  </a:cubicBezTo>
                  <a:cubicBezTo>
                    <a:pt x="102" y="121"/>
                    <a:pt x="88" y="127"/>
                    <a:pt x="74" y="127"/>
                  </a:cubicBezTo>
                  <a:cubicBezTo>
                    <a:pt x="59" y="127"/>
                    <a:pt x="45" y="121"/>
                    <a:pt x="36" y="112"/>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53" y="0"/>
                    <a:pt x="35" y="8"/>
                    <a:pt x="21" y="22"/>
                  </a:cubicBezTo>
                  <a:cubicBezTo>
                    <a:pt x="8" y="35"/>
                    <a:pt x="0" y="5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32"/>
            <p:cNvSpPr/>
            <p:nvPr/>
          </p:nvSpPr>
          <p:spPr bwMode="auto">
            <a:xfrm>
              <a:off x="1958976" y="2624139"/>
              <a:ext cx="138113" cy="77788"/>
            </a:xfrm>
            <a:custGeom>
              <a:avLst/>
              <a:gdLst>
                <a:gd name="T0" fmla="*/ 20 w 148"/>
                <a:gd name="T1" fmla="*/ 73 h 83"/>
                <a:gd name="T2" fmla="*/ 36 w 148"/>
                <a:gd name="T3" fmla="*/ 36 h 83"/>
                <a:gd name="T4" fmla="*/ 74 w 148"/>
                <a:gd name="T5" fmla="*/ 20 h 83"/>
                <a:gd name="T6" fmla="*/ 112 w 148"/>
                <a:gd name="T7" fmla="*/ 36 h 83"/>
                <a:gd name="T8" fmla="*/ 128 w 148"/>
                <a:gd name="T9" fmla="*/ 73 h 83"/>
                <a:gd name="T10" fmla="*/ 138 w 148"/>
                <a:gd name="T11" fmla="*/ 83 h 83"/>
                <a:gd name="T12" fmla="*/ 148 w 148"/>
                <a:gd name="T13" fmla="*/ 73 h 83"/>
                <a:gd name="T14" fmla="*/ 74 w 148"/>
                <a:gd name="T15" fmla="*/ 0 h 83"/>
                <a:gd name="T16" fmla="*/ 22 w 148"/>
                <a:gd name="T17" fmla="*/ 21 h 83"/>
                <a:gd name="T18" fmla="*/ 0 w 148"/>
                <a:gd name="T19" fmla="*/ 73 h 83"/>
                <a:gd name="T20" fmla="*/ 10 w 148"/>
                <a:gd name="T21" fmla="*/ 83 h 83"/>
                <a:gd name="T22" fmla="*/ 20 w 148"/>
                <a:gd name="T23" fmla="*/ 73 h 83"/>
                <a:gd name="T24" fmla="*/ 20 w 148"/>
                <a:gd name="T25"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83">
                  <a:moveTo>
                    <a:pt x="20" y="73"/>
                  </a:moveTo>
                  <a:cubicBezTo>
                    <a:pt x="20" y="59"/>
                    <a:pt x="26" y="45"/>
                    <a:pt x="36" y="36"/>
                  </a:cubicBezTo>
                  <a:cubicBezTo>
                    <a:pt x="46" y="26"/>
                    <a:pt x="59" y="20"/>
                    <a:pt x="74" y="20"/>
                  </a:cubicBezTo>
                  <a:cubicBezTo>
                    <a:pt x="89" y="20"/>
                    <a:pt x="102" y="26"/>
                    <a:pt x="112" y="36"/>
                  </a:cubicBezTo>
                  <a:cubicBezTo>
                    <a:pt x="122" y="45"/>
                    <a:pt x="128" y="59"/>
                    <a:pt x="128" y="73"/>
                  </a:cubicBezTo>
                  <a:cubicBezTo>
                    <a:pt x="128" y="79"/>
                    <a:pt x="132" y="83"/>
                    <a:pt x="138" y="83"/>
                  </a:cubicBezTo>
                  <a:cubicBezTo>
                    <a:pt x="143" y="83"/>
                    <a:pt x="148" y="79"/>
                    <a:pt x="148" y="73"/>
                  </a:cubicBezTo>
                  <a:cubicBezTo>
                    <a:pt x="148" y="33"/>
                    <a:pt x="115" y="0"/>
                    <a:pt x="74" y="0"/>
                  </a:cubicBezTo>
                  <a:cubicBezTo>
                    <a:pt x="54" y="0"/>
                    <a:pt x="35" y="8"/>
                    <a:pt x="22" y="21"/>
                  </a:cubicBezTo>
                  <a:cubicBezTo>
                    <a:pt x="9" y="35"/>
                    <a:pt x="0" y="53"/>
                    <a:pt x="0" y="73"/>
                  </a:cubicBezTo>
                  <a:cubicBezTo>
                    <a:pt x="0" y="79"/>
                    <a:pt x="5" y="83"/>
                    <a:pt x="10" y="83"/>
                  </a:cubicBezTo>
                  <a:cubicBezTo>
                    <a:pt x="16" y="83"/>
                    <a:pt x="20" y="79"/>
                    <a:pt x="20" y="73"/>
                  </a:cubicBezTo>
                  <a:cubicBezTo>
                    <a:pt x="20" y="73"/>
                    <a:pt x="20" y="73"/>
                    <a:pt x="20"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33"/>
            <p:cNvSpPr/>
            <p:nvPr/>
          </p:nvSpPr>
          <p:spPr bwMode="auto">
            <a:xfrm>
              <a:off x="1484313" y="1709739"/>
              <a:ext cx="138113" cy="77788"/>
            </a:xfrm>
            <a:custGeom>
              <a:avLst/>
              <a:gdLst>
                <a:gd name="T0" fmla="*/ 20 w 148"/>
                <a:gd name="T1" fmla="*/ 74 h 84"/>
                <a:gd name="T2" fmla="*/ 36 w 148"/>
                <a:gd name="T3" fmla="*/ 36 h 84"/>
                <a:gd name="T4" fmla="*/ 74 w 148"/>
                <a:gd name="T5" fmla="*/ 20 h 84"/>
                <a:gd name="T6" fmla="*/ 112 w 148"/>
                <a:gd name="T7" fmla="*/ 36 h 84"/>
                <a:gd name="T8" fmla="*/ 128 w 148"/>
                <a:gd name="T9" fmla="*/ 74 h 84"/>
                <a:gd name="T10" fmla="*/ 138 w 148"/>
                <a:gd name="T11" fmla="*/ 84 h 84"/>
                <a:gd name="T12" fmla="*/ 148 w 148"/>
                <a:gd name="T13" fmla="*/ 74 h 84"/>
                <a:gd name="T14" fmla="*/ 74 w 148"/>
                <a:gd name="T15" fmla="*/ 0 h 84"/>
                <a:gd name="T16" fmla="*/ 0 w 148"/>
                <a:gd name="T17" fmla="*/ 74 h 84"/>
                <a:gd name="T18" fmla="*/ 10 w 148"/>
                <a:gd name="T19" fmla="*/ 84 h 84"/>
                <a:gd name="T20" fmla="*/ 20 w 148"/>
                <a:gd name="T21"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4">
                  <a:moveTo>
                    <a:pt x="20" y="74"/>
                  </a:moveTo>
                  <a:cubicBezTo>
                    <a:pt x="20" y="59"/>
                    <a:pt x="26" y="46"/>
                    <a:pt x="36" y="36"/>
                  </a:cubicBezTo>
                  <a:cubicBezTo>
                    <a:pt x="46" y="26"/>
                    <a:pt x="59" y="20"/>
                    <a:pt x="74" y="20"/>
                  </a:cubicBezTo>
                  <a:cubicBezTo>
                    <a:pt x="89" y="20"/>
                    <a:pt x="102" y="26"/>
                    <a:pt x="112" y="36"/>
                  </a:cubicBezTo>
                  <a:cubicBezTo>
                    <a:pt x="122" y="46"/>
                    <a:pt x="128" y="59"/>
                    <a:pt x="128" y="74"/>
                  </a:cubicBezTo>
                  <a:cubicBezTo>
                    <a:pt x="128" y="79"/>
                    <a:pt x="132" y="84"/>
                    <a:pt x="138" y="84"/>
                  </a:cubicBezTo>
                  <a:cubicBezTo>
                    <a:pt x="143" y="84"/>
                    <a:pt x="148" y="79"/>
                    <a:pt x="148" y="74"/>
                  </a:cubicBezTo>
                  <a:cubicBezTo>
                    <a:pt x="148" y="33"/>
                    <a:pt x="115" y="0"/>
                    <a:pt x="74" y="0"/>
                  </a:cubicBezTo>
                  <a:cubicBezTo>
                    <a:pt x="33" y="0"/>
                    <a:pt x="0" y="33"/>
                    <a:pt x="0" y="74"/>
                  </a:cubicBezTo>
                  <a:cubicBezTo>
                    <a:pt x="0" y="79"/>
                    <a:pt x="5" y="84"/>
                    <a:pt x="10" y="84"/>
                  </a:cubicBezTo>
                  <a:cubicBezTo>
                    <a:pt x="16" y="84"/>
                    <a:pt x="20" y="79"/>
                    <a:pt x="20"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34"/>
            <p:cNvSpPr/>
            <p:nvPr/>
          </p:nvSpPr>
          <p:spPr bwMode="auto">
            <a:xfrm>
              <a:off x="857251" y="1227139"/>
              <a:ext cx="136525" cy="77788"/>
            </a:xfrm>
            <a:custGeom>
              <a:avLst/>
              <a:gdLst>
                <a:gd name="T0" fmla="*/ 20 w 146"/>
                <a:gd name="T1" fmla="*/ 74 h 84"/>
                <a:gd name="T2" fmla="*/ 35 w 146"/>
                <a:gd name="T3" fmla="*/ 36 h 84"/>
                <a:gd name="T4" fmla="*/ 73 w 146"/>
                <a:gd name="T5" fmla="*/ 20 h 84"/>
                <a:gd name="T6" fmla="*/ 111 w 146"/>
                <a:gd name="T7" fmla="*/ 36 h 84"/>
                <a:gd name="T8" fmla="*/ 126 w 146"/>
                <a:gd name="T9" fmla="*/ 74 h 84"/>
                <a:gd name="T10" fmla="*/ 136 w 146"/>
                <a:gd name="T11" fmla="*/ 84 h 84"/>
                <a:gd name="T12" fmla="*/ 146 w 146"/>
                <a:gd name="T13" fmla="*/ 74 h 84"/>
                <a:gd name="T14" fmla="*/ 125 w 146"/>
                <a:gd name="T15" fmla="*/ 22 h 84"/>
                <a:gd name="T16" fmla="*/ 73 w 146"/>
                <a:gd name="T17" fmla="*/ 0 h 84"/>
                <a:gd name="T18" fmla="*/ 21 w 146"/>
                <a:gd name="T19" fmla="*/ 22 h 84"/>
                <a:gd name="T20" fmla="*/ 0 w 146"/>
                <a:gd name="T21" fmla="*/ 74 h 84"/>
                <a:gd name="T22" fmla="*/ 10 w 146"/>
                <a:gd name="T23" fmla="*/ 84 h 84"/>
                <a:gd name="T24" fmla="*/ 20 w 146"/>
                <a:gd name="T2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84">
                  <a:moveTo>
                    <a:pt x="20" y="74"/>
                  </a:moveTo>
                  <a:cubicBezTo>
                    <a:pt x="20" y="59"/>
                    <a:pt x="26" y="46"/>
                    <a:pt x="35" y="36"/>
                  </a:cubicBezTo>
                  <a:cubicBezTo>
                    <a:pt x="45" y="26"/>
                    <a:pt x="58" y="20"/>
                    <a:pt x="73" y="20"/>
                  </a:cubicBezTo>
                  <a:cubicBezTo>
                    <a:pt x="88" y="20"/>
                    <a:pt x="101" y="26"/>
                    <a:pt x="111" y="36"/>
                  </a:cubicBezTo>
                  <a:cubicBezTo>
                    <a:pt x="120" y="46"/>
                    <a:pt x="126" y="59"/>
                    <a:pt x="126" y="74"/>
                  </a:cubicBezTo>
                  <a:cubicBezTo>
                    <a:pt x="126" y="80"/>
                    <a:pt x="131" y="84"/>
                    <a:pt x="136" y="84"/>
                  </a:cubicBezTo>
                  <a:cubicBezTo>
                    <a:pt x="142" y="84"/>
                    <a:pt x="146" y="80"/>
                    <a:pt x="146" y="74"/>
                  </a:cubicBezTo>
                  <a:cubicBezTo>
                    <a:pt x="146" y="54"/>
                    <a:pt x="138" y="35"/>
                    <a:pt x="125" y="22"/>
                  </a:cubicBezTo>
                  <a:cubicBezTo>
                    <a:pt x="112" y="9"/>
                    <a:pt x="93" y="0"/>
                    <a:pt x="73" y="0"/>
                  </a:cubicBezTo>
                  <a:cubicBezTo>
                    <a:pt x="53" y="0"/>
                    <a:pt x="34" y="9"/>
                    <a:pt x="21" y="22"/>
                  </a:cubicBezTo>
                  <a:cubicBezTo>
                    <a:pt x="8" y="35"/>
                    <a:pt x="0" y="54"/>
                    <a:pt x="0" y="74"/>
                  </a:cubicBezTo>
                  <a:cubicBezTo>
                    <a:pt x="0" y="80"/>
                    <a:pt x="4" y="84"/>
                    <a:pt x="10" y="84"/>
                  </a:cubicBezTo>
                  <a:cubicBezTo>
                    <a:pt x="15" y="84"/>
                    <a:pt x="20" y="80"/>
                    <a:pt x="20"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35"/>
            <p:cNvSpPr/>
            <p:nvPr/>
          </p:nvSpPr>
          <p:spPr bwMode="auto">
            <a:xfrm>
              <a:off x="2298701" y="1265239"/>
              <a:ext cx="77788" cy="136525"/>
            </a:xfrm>
            <a:custGeom>
              <a:avLst/>
              <a:gdLst>
                <a:gd name="T0" fmla="*/ 73 w 83"/>
                <a:gd name="T1" fmla="*/ 126 h 146"/>
                <a:gd name="T2" fmla="*/ 35 w 83"/>
                <a:gd name="T3" fmla="*/ 111 h 146"/>
                <a:gd name="T4" fmla="*/ 20 w 83"/>
                <a:gd name="T5" fmla="*/ 73 h 146"/>
                <a:gd name="T6" fmla="*/ 35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8" y="126"/>
                    <a:pt x="45" y="120"/>
                    <a:pt x="35" y="111"/>
                  </a:cubicBezTo>
                  <a:cubicBezTo>
                    <a:pt x="26" y="101"/>
                    <a:pt x="20" y="88"/>
                    <a:pt x="20" y="73"/>
                  </a:cubicBezTo>
                  <a:cubicBezTo>
                    <a:pt x="20" y="58"/>
                    <a:pt x="26" y="45"/>
                    <a:pt x="35" y="35"/>
                  </a:cubicBezTo>
                  <a:cubicBezTo>
                    <a:pt x="45" y="25"/>
                    <a:pt x="58" y="20"/>
                    <a:pt x="73" y="20"/>
                  </a:cubicBezTo>
                  <a:cubicBezTo>
                    <a:pt x="79" y="20"/>
                    <a:pt x="83" y="15"/>
                    <a:pt x="83" y="10"/>
                  </a:cubicBezTo>
                  <a:cubicBezTo>
                    <a:pt x="83" y="4"/>
                    <a:pt x="79" y="0"/>
                    <a:pt x="73" y="0"/>
                  </a:cubicBezTo>
                  <a:cubicBezTo>
                    <a:pt x="53" y="0"/>
                    <a:pt x="34" y="8"/>
                    <a:pt x="21" y="21"/>
                  </a:cubicBezTo>
                  <a:cubicBezTo>
                    <a:pt x="8" y="34"/>
                    <a:pt x="0" y="53"/>
                    <a:pt x="0" y="73"/>
                  </a:cubicBezTo>
                  <a:cubicBezTo>
                    <a:pt x="0" y="93"/>
                    <a:pt x="8" y="112"/>
                    <a:pt x="21" y="125"/>
                  </a:cubicBezTo>
                  <a:cubicBezTo>
                    <a:pt x="34"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36"/>
            <p:cNvSpPr/>
            <p:nvPr/>
          </p:nvSpPr>
          <p:spPr bwMode="auto">
            <a:xfrm>
              <a:off x="865188" y="2654301"/>
              <a:ext cx="77788" cy="136525"/>
            </a:xfrm>
            <a:custGeom>
              <a:avLst/>
              <a:gdLst>
                <a:gd name="T0" fmla="*/ 73 w 83"/>
                <a:gd name="T1" fmla="*/ 126 h 146"/>
                <a:gd name="T2" fmla="*/ 36 w 83"/>
                <a:gd name="T3" fmla="*/ 111 h 146"/>
                <a:gd name="T4" fmla="*/ 20 w 83"/>
                <a:gd name="T5" fmla="*/ 73 h 146"/>
                <a:gd name="T6" fmla="*/ 36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9" y="126"/>
                    <a:pt x="45" y="120"/>
                    <a:pt x="36" y="111"/>
                  </a:cubicBezTo>
                  <a:cubicBezTo>
                    <a:pt x="26" y="101"/>
                    <a:pt x="20" y="88"/>
                    <a:pt x="20" y="73"/>
                  </a:cubicBezTo>
                  <a:cubicBezTo>
                    <a:pt x="20" y="58"/>
                    <a:pt x="26" y="45"/>
                    <a:pt x="36" y="35"/>
                  </a:cubicBezTo>
                  <a:cubicBezTo>
                    <a:pt x="45" y="26"/>
                    <a:pt x="59" y="20"/>
                    <a:pt x="73" y="20"/>
                  </a:cubicBezTo>
                  <a:cubicBezTo>
                    <a:pt x="79" y="20"/>
                    <a:pt x="83" y="15"/>
                    <a:pt x="83" y="10"/>
                  </a:cubicBezTo>
                  <a:cubicBezTo>
                    <a:pt x="83" y="4"/>
                    <a:pt x="79" y="0"/>
                    <a:pt x="73" y="0"/>
                  </a:cubicBezTo>
                  <a:cubicBezTo>
                    <a:pt x="53" y="0"/>
                    <a:pt x="35" y="8"/>
                    <a:pt x="21" y="21"/>
                  </a:cubicBezTo>
                  <a:cubicBezTo>
                    <a:pt x="8" y="34"/>
                    <a:pt x="0" y="53"/>
                    <a:pt x="0" y="73"/>
                  </a:cubicBezTo>
                  <a:cubicBezTo>
                    <a:pt x="0" y="93"/>
                    <a:pt x="8" y="112"/>
                    <a:pt x="21" y="125"/>
                  </a:cubicBezTo>
                  <a:cubicBezTo>
                    <a:pt x="35"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37"/>
            <p:cNvSpPr/>
            <p:nvPr/>
          </p:nvSpPr>
          <p:spPr bwMode="auto">
            <a:xfrm>
              <a:off x="1504951" y="760414"/>
              <a:ext cx="77788" cy="138113"/>
            </a:xfrm>
            <a:custGeom>
              <a:avLst/>
              <a:gdLst>
                <a:gd name="T0" fmla="*/ 74 w 84"/>
                <a:gd name="T1" fmla="*/ 127 h 147"/>
                <a:gd name="T2" fmla="*/ 36 w 84"/>
                <a:gd name="T3" fmla="*/ 111 h 147"/>
                <a:gd name="T4" fmla="*/ 20 w 84"/>
                <a:gd name="T5" fmla="*/ 74 h 147"/>
                <a:gd name="T6" fmla="*/ 36 w 84"/>
                <a:gd name="T7" fmla="*/ 36 h 147"/>
                <a:gd name="T8" fmla="*/ 74 w 84"/>
                <a:gd name="T9" fmla="*/ 20 h 147"/>
                <a:gd name="T10" fmla="*/ 84 w 84"/>
                <a:gd name="T11" fmla="*/ 10 h 147"/>
                <a:gd name="T12" fmla="*/ 74 w 84"/>
                <a:gd name="T13" fmla="*/ 0 h 147"/>
                <a:gd name="T14" fmla="*/ 21 w 84"/>
                <a:gd name="T15" fmla="*/ 22 h 147"/>
                <a:gd name="T16" fmla="*/ 0 w 84"/>
                <a:gd name="T17" fmla="*/ 74 h 147"/>
                <a:gd name="T18" fmla="*/ 21 w 84"/>
                <a:gd name="T19" fmla="*/ 125 h 147"/>
                <a:gd name="T20" fmla="*/ 74 w 84"/>
                <a:gd name="T21" fmla="*/ 147 h 147"/>
                <a:gd name="T22" fmla="*/ 84 w 84"/>
                <a:gd name="T23" fmla="*/ 137 h 147"/>
                <a:gd name="T24" fmla="*/ 74 w 84"/>
                <a:gd name="T25"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47">
                  <a:moveTo>
                    <a:pt x="74" y="127"/>
                  </a:moveTo>
                  <a:cubicBezTo>
                    <a:pt x="59" y="127"/>
                    <a:pt x="45" y="121"/>
                    <a:pt x="36" y="111"/>
                  </a:cubicBezTo>
                  <a:cubicBezTo>
                    <a:pt x="26" y="102"/>
                    <a:pt x="20" y="88"/>
                    <a:pt x="20" y="74"/>
                  </a:cubicBezTo>
                  <a:cubicBezTo>
                    <a:pt x="20" y="59"/>
                    <a:pt x="26" y="46"/>
                    <a:pt x="36" y="36"/>
                  </a:cubicBezTo>
                  <a:cubicBezTo>
                    <a:pt x="45" y="26"/>
                    <a:pt x="59" y="20"/>
                    <a:pt x="74" y="20"/>
                  </a:cubicBezTo>
                  <a:cubicBezTo>
                    <a:pt x="79" y="20"/>
                    <a:pt x="84" y="16"/>
                    <a:pt x="84" y="10"/>
                  </a:cubicBezTo>
                  <a:cubicBezTo>
                    <a:pt x="84" y="5"/>
                    <a:pt x="79" y="0"/>
                    <a:pt x="74" y="0"/>
                  </a:cubicBezTo>
                  <a:cubicBezTo>
                    <a:pt x="53" y="0"/>
                    <a:pt x="35" y="8"/>
                    <a:pt x="21" y="22"/>
                  </a:cubicBezTo>
                  <a:cubicBezTo>
                    <a:pt x="8" y="35"/>
                    <a:pt x="0" y="53"/>
                    <a:pt x="0" y="74"/>
                  </a:cubicBezTo>
                  <a:cubicBezTo>
                    <a:pt x="0" y="94"/>
                    <a:pt x="8" y="112"/>
                    <a:pt x="21" y="125"/>
                  </a:cubicBezTo>
                  <a:cubicBezTo>
                    <a:pt x="35" y="139"/>
                    <a:pt x="53" y="147"/>
                    <a:pt x="74" y="147"/>
                  </a:cubicBezTo>
                  <a:cubicBezTo>
                    <a:pt x="79" y="147"/>
                    <a:pt x="84" y="142"/>
                    <a:pt x="84" y="137"/>
                  </a:cubicBezTo>
                  <a:cubicBezTo>
                    <a:pt x="84" y="131"/>
                    <a:pt x="79" y="127"/>
                    <a:pt x="7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38"/>
            <p:cNvSpPr/>
            <p:nvPr/>
          </p:nvSpPr>
          <p:spPr bwMode="auto">
            <a:xfrm>
              <a:off x="835026" y="2085976"/>
              <a:ext cx="138113" cy="138113"/>
            </a:xfrm>
            <a:custGeom>
              <a:avLst/>
              <a:gdLst>
                <a:gd name="T0" fmla="*/ 137 w 147"/>
                <a:gd name="T1" fmla="*/ 74 h 147"/>
                <a:gd name="T2" fmla="*/ 127 w 147"/>
                <a:gd name="T3" fmla="*/ 74 h 147"/>
                <a:gd name="T4" fmla="*/ 112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2 w 147"/>
                <a:gd name="T17" fmla="*/ 36 h 147"/>
                <a:gd name="T18" fmla="*/ 127 w 147"/>
                <a:gd name="T19" fmla="*/ 74 h 147"/>
                <a:gd name="T20" fmla="*/ 137 w 147"/>
                <a:gd name="T21" fmla="*/ 74 h 147"/>
                <a:gd name="T22" fmla="*/ 147 w 147"/>
                <a:gd name="T23" fmla="*/ 74 h 147"/>
                <a:gd name="T24" fmla="*/ 74 w 147"/>
                <a:gd name="T25" fmla="*/ 0 h 147"/>
                <a:gd name="T26" fmla="*/ 22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9"/>
                    <a:pt x="121" y="102"/>
                    <a:pt x="112" y="112"/>
                  </a:cubicBezTo>
                  <a:cubicBezTo>
                    <a:pt x="102" y="121"/>
                    <a:pt x="89" y="127"/>
                    <a:pt x="74" y="127"/>
                  </a:cubicBezTo>
                  <a:cubicBezTo>
                    <a:pt x="59" y="127"/>
                    <a:pt x="45" y="121"/>
                    <a:pt x="36" y="112"/>
                  </a:cubicBezTo>
                  <a:cubicBezTo>
                    <a:pt x="26" y="102"/>
                    <a:pt x="20" y="89"/>
                    <a:pt x="20" y="74"/>
                  </a:cubicBezTo>
                  <a:cubicBezTo>
                    <a:pt x="20" y="59"/>
                    <a:pt x="26" y="46"/>
                    <a:pt x="36" y="36"/>
                  </a:cubicBezTo>
                  <a:cubicBezTo>
                    <a:pt x="45" y="26"/>
                    <a:pt x="59" y="20"/>
                    <a:pt x="74" y="20"/>
                  </a:cubicBezTo>
                  <a:cubicBezTo>
                    <a:pt x="89" y="20"/>
                    <a:pt x="102" y="26"/>
                    <a:pt x="112" y="36"/>
                  </a:cubicBezTo>
                  <a:cubicBezTo>
                    <a:pt x="121" y="46"/>
                    <a:pt x="127" y="59"/>
                    <a:pt x="127" y="74"/>
                  </a:cubicBezTo>
                  <a:cubicBezTo>
                    <a:pt x="137" y="74"/>
                    <a:pt x="137" y="74"/>
                    <a:pt x="137" y="74"/>
                  </a:cubicBezTo>
                  <a:cubicBezTo>
                    <a:pt x="147" y="74"/>
                    <a:pt x="147" y="74"/>
                    <a:pt x="147" y="74"/>
                  </a:cubicBezTo>
                  <a:cubicBezTo>
                    <a:pt x="147" y="33"/>
                    <a:pt x="114" y="0"/>
                    <a:pt x="74" y="0"/>
                  </a:cubicBezTo>
                  <a:cubicBezTo>
                    <a:pt x="53" y="0"/>
                    <a:pt x="35" y="8"/>
                    <a:pt x="22" y="22"/>
                  </a:cubicBezTo>
                  <a:cubicBezTo>
                    <a:pt x="8" y="35"/>
                    <a:pt x="0" y="54"/>
                    <a:pt x="0" y="74"/>
                  </a:cubicBezTo>
                  <a:cubicBezTo>
                    <a:pt x="0" y="115"/>
                    <a:pt x="33" y="147"/>
                    <a:pt x="74" y="147"/>
                  </a:cubicBezTo>
                  <a:cubicBezTo>
                    <a:pt x="114" y="147"/>
                    <a:pt x="147" y="115"/>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39"/>
            <p:cNvSpPr/>
            <p:nvPr/>
          </p:nvSpPr>
          <p:spPr bwMode="auto">
            <a:xfrm>
              <a:off x="2671763" y="2154239"/>
              <a:ext cx="138113" cy="138113"/>
            </a:xfrm>
            <a:custGeom>
              <a:avLst/>
              <a:gdLst>
                <a:gd name="T0" fmla="*/ 137 w 147"/>
                <a:gd name="T1" fmla="*/ 74 h 147"/>
                <a:gd name="T2" fmla="*/ 127 w 147"/>
                <a:gd name="T3" fmla="*/ 74 h 147"/>
                <a:gd name="T4" fmla="*/ 111 w 147"/>
                <a:gd name="T5" fmla="*/ 111 h 147"/>
                <a:gd name="T6" fmla="*/ 74 w 147"/>
                <a:gd name="T7" fmla="*/ 127 h 147"/>
                <a:gd name="T8" fmla="*/ 36 w 147"/>
                <a:gd name="T9" fmla="*/ 111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0 w 147"/>
                <a:gd name="T27" fmla="*/ 74 h 147"/>
                <a:gd name="T28" fmla="*/ 74 w 147"/>
                <a:gd name="T29" fmla="*/ 147 h 147"/>
                <a:gd name="T30" fmla="*/ 147 w 147"/>
                <a:gd name="T31" fmla="*/ 74 h 147"/>
                <a:gd name="T32" fmla="*/ 137 w 147"/>
                <a:gd name="T33"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4"/>
                  </a:moveTo>
                  <a:cubicBezTo>
                    <a:pt x="127" y="74"/>
                    <a:pt x="127" y="74"/>
                    <a:pt x="127" y="74"/>
                  </a:cubicBezTo>
                  <a:cubicBezTo>
                    <a:pt x="127" y="88"/>
                    <a:pt x="121" y="102"/>
                    <a:pt x="111" y="111"/>
                  </a:cubicBezTo>
                  <a:cubicBezTo>
                    <a:pt x="102" y="121"/>
                    <a:pt x="88" y="127"/>
                    <a:pt x="74" y="127"/>
                  </a:cubicBezTo>
                  <a:cubicBezTo>
                    <a:pt x="59" y="127"/>
                    <a:pt x="45" y="121"/>
                    <a:pt x="36" y="111"/>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33" y="0"/>
                    <a:pt x="0" y="3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40"/>
            <p:cNvSpPr/>
            <p:nvPr/>
          </p:nvSpPr>
          <p:spPr bwMode="auto">
            <a:xfrm>
              <a:off x="2625726" y="1265239"/>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2 h 146"/>
                <a:gd name="T36" fmla="*/ 137 w 147"/>
                <a:gd name="T37" fmla="*/ 0 h 146"/>
                <a:gd name="T38" fmla="*/ 10 w 147"/>
                <a:gd name="T39" fmla="*/ 0 h 146"/>
                <a:gd name="T40" fmla="*/ 3 w 147"/>
                <a:gd name="T41" fmla="*/ 2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2"/>
                  </a:cubicBezTo>
                  <a:cubicBezTo>
                    <a:pt x="142" y="1"/>
                    <a:pt x="139" y="0"/>
                    <a:pt x="137" y="0"/>
                  </a:cubicBezTo>
                  <a:cubicBezTo>
                    <a:pt x="10" y="0"/>
                    <a:pt x="10" y="0"/>
                    <a:pt x="10" y="0"/>
                  </a:cubicBezTo>
                  <a:cubicBezTo>
                    <a:pt x="8" y="0"/>
                    <a:pt x="5" y="1"/>
                    <a:pt x="3" y="2"/>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41"/>
            <p:cNvSpPr/>
            <p:nvPr/>
          </p:nvSpPr>
          <p:spPr bwMode="auto">
            <a:xfrm>
              <a:off x="1287463" y="1323976"/>
              <a:ext cx="136525" cy="136525"/>
            </a:xfrm>
            <a:custGeom>
              <a:avLst/>
              <a:gdLst>
                <a:gd name="T0" fmla="*/ 10 w 146"/>
                <a:gd name="T1" fmla="*/ 10 h 146"/>
                <a:gd name="T2" fmla="*/ 10 w 146"/>
                <a:gd name="T3" fmla="*/ 20 h 146"/>
                <a:gd name="T4" fmla="*/ 126 w 146"/>
                <a:gd name="T5" fmla="*/ 20 h 146"/>
                <a:gd name="T6" fmla="*/ 126 w 146"/>
                <a:gd name="T7" fmla="*/ 126 h 146"/>
                <a:gd name="T8" fmla="*/ 20 w 146"/>
                <a:gd name="T9" fmla="*/ 126 h 146"/>
                <a:gd name="T10" fmla="*/ 20 w 146"/>
                <a:gd name="T11" fmla="*/ 10 h 146"/>
                <a:gd name="T12" fmla="*/ 10 w 146"/>
                <a:gd name="T13" fmla="*/ 10 h 146"/>
                <a:gd name="T14" fmla="*/ 10 w 146"/>
                <a:gd name="T15" fmla="*/ 20 h 146"/>
                <a:gd name="T16" fmla="*/ 10 w 146"/>
                <a:gd name="T17" fmla="*/ 10 h 146"/>
                <a:gd name="T18" fmla="*/ 0 w 146"/>
                <a:gd name="T19" fmla="*/ 10 h 146"/>
                <a:gd name="T20" fmla="*/ 0 w 146"/>
                <a:gd name="T21" fmla="*/ 136 h 146"/>
                <a:gd name="T22" fmla="*/ 3 w 146"/>
                <a:gd name="T23" fmla="*/ 144 h 146"/>
                <a:gd name="T24" fmla="*/ 10 w 146"/>
                <a:gd name="T25" fmla="*/ 146 h 146"/>
                <a:gd name="T26" fmla="*/ 136 w 146"/>
                <a:gd name="T27" fmla="*/ 146 h 146"/>
                <a:gd name="T28" fmla="*/ 143 w 146"/>
                <a:gd name="T29" fmla="*/ 144 h 146"/>
                <a:gd name="T30" fmla="*/ 146 w 146"/>
                <a:gd name="T31" fmla="*/ 136 h 146"/>
                <a:gd name="T32" fmla="*/ 146 w 146"/>
                <a:gd name="T33" fmla="*/ 10 h 146"/>
                <a:gd name="T34" fmla="*/ 143 w 146"/>
                <a:gd name="T35" fmla="*/ 3 h 146"/>
                <a:gd name="T36" fmla="*/ 136 w 146"/>
                <a:gd name="T37" fmla="*/ 0 h 146"/>
                <a:gd name="T38" fmla="*/ 10 w 146"/>
                <a:gd name="T39" fmla="*/ 0 h 146"/>
                <a:gd name="T40" fmla="*/ 3 w 146"/>
                <a:gd name="T41" fmla="*/ 3 h 146"/>
                <a:gd name="T42" fmla="*/ 0 w 146"/>
                <a:gd name="T43" fmla="*/ 10 h 146"/>
                <a:gd name="T44" fmla="*/ 10 w 146"/>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46">
                  <a:moveTo>
                    <a:pt x="10" y="10"/>
                  </a:moveTo>
                  <a:cubicBezTo>
                    <a:pt x="10" y="20"/>
                    <a:pt x="10" y="20"/>
                    <a:pt x="10" y="20"/>
                  </a:cubicBezTo>
                  <a:cubicBezTo>
                    <a:pt x="126" y="20"/>
                    <a:pt x="126" y="20"/>
                    <a:pt x="126" y="20"/>
                  </a:cubicBezTo>
                  <a:cubicBezTo>
                    <a:pt x="126" y="126"/>
                    <a:pt x="126" y="126"/>
                    <a:pt x="126"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2"/>
                    <a:pt x="3" y="144"/>
                  </a:cubicBezTo>
                  <a:cubicBezTo>
                    <a:pt x="4" y="145"/>
                    <a:pt x="7" y="146"/>
                    <a:pt x="10" y="146"/>
                  </a:cubicBezTo>
                  <a:cubicBezTo>
                    <a:pt x="136" y="146"/>
                    <a:pt x="136" y="146"/>
                    <a:pt x="136" y="146"/>
                  </a:cubicBezTo>
                  <a:cubicBezTo>
                    <a:pt x="139" y="146"/>
                    <a:pt x="141" y="145"/>
                    <a:pt x="143" y="144"/>
                  </a:cubicBezTo>
                  <a:cubicBezTo>
                    <a:pt x="145" y="142"/>
                    <a:pt x="146" y="139"/>
                    <a:pt x="146" y="136"/>
                  </a:cubicBezTo>
                  <a:cubicBezTo>
                    <a:pt x="146" y="10"/>
                    <a:pt x="146" y="10"/>
                    <a:pt x="146" y="10"/>
                  </a:cubicBezTo>
                  <a:cubicBezTo>
                    <a:pt x="146" y="7"/>
                    <a:pt x="145" y="5"/>
                    <a:pt x="143" y="3"/>
                  </a:cubicBezTo>
                  <a:cubicBezTo>
                    <a:pt x="141" y="1"/>
                    <a:pt x="139" y="0"/>
                    <a:pt x="136" y="0"/>
                  </a:cubicBezTo>
                  <a:cubicBezTo>
                    <a:pt x="10" y="0"/>
                    <a:pt x="10" y="0"/>
                    <a:pt x="10" y="0"/>
                  </a:cubicBezTo>
                  <a:cubicBezTo>
                    <a:pt x="7" y="0"/>
                    <a:pt x="4" y="1"/>
                    <a:pt x="3" y="3"/>
                  </a:cubicBezTo>
                  <a:cubicBezTo>
                    <a:pt x="1" y="5"/>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42"/>
            <p:cNvSpPr/>
            <p:nvPr/>
          </p:nvSpPr>
          <p:spPr bwMode="auto">
            <a:xfrm>
              <a:off x="1281113" y="2079626"/>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39"/>
                    <a:pt x="1" y="142"/>
                    <a:pt x="3" y="144"/>
                  </a:cubicBezTo>
                  <a:cubicBezTo>
                    <a:pt x="5" y="146"/>
                    <a:pt x="8" y="147"/>
                    <a:pt x="10" y="147"/>
                  </a:cubicBezTo>
                  <a:cubicBezTo>
                    <a:pt x="137" y="147"/>
                    <a:pt x="137" y="147"/>
                    <a:pt x="137" y="147"/>
                  </a:cubicBezTo>
                  <a:cubicBezTo>
                    <a:pt x="139" y="147"/>
                    <a:pt x="142" y="146"/>
                    <a:pt x="144" y="144"/>
                  </a:cubicBezTo>
                  <a:cubicBezTo>
                    <a:pt x="146" y="142"/>
                    <a:pt x="147" y="139"/>
                    <a:pt x="147" y="137"/>
                  </a:cubicBezTo>
                  <a:cubicBezTo>
                    <a:pt x="147" y="10"/>
                    <a:pt x="147" y="10"/>
                    <a:pt x="147" y="10"/>
                  </a:cubicBezTo>
                  <a:cubicBezTo>
                    <a:pt x="147" y="8"/>
                    <a:pt x="146" y="5"/>
                    <a:pt x="144" y="3"/>
                  </a:cubicBezTo>
                  <a:cubicBezTo>
                    <a:pt x="142" y="1"/>
                    <a:pt x="139" y="0"/>
                    <a:pt x="137" y="0"/>
                  </a:cubicBezTo>
                  <a:cubicBezTo>
                    <a:pt x="10" y="0"/>
                    <a:pt x="10" y="0"/>
                    <a:pt x="10" y="0"/>
                  </a:cubicBezTo>
                  <a:cubicBezTo>
                    <a:pt x="8"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43"/>
            <p:cNvSpPr/>
            <p:nvPr/>
          </p:nvSpPr>
          <p:spPr bwMode="auto">
            <a:xfrm>
              <a:off x="2625726" y="2654301"/>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3 h 146"/>
                <a:gd name="T36" fmla="*/ 137 w 147"/>
                <a:gd name="T37" fmla="*/ 0 h 146"/>
                <a:gd name="T38" fmla="*/ 10 w 147"/>
                <a:gd name="T39" fmla="*/ 0 h 146"/>
                <a:gd name="T40" fmla="*/ 3 w 147"/>
                <a:gd name="T41" fmla="*/ 3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3"/>
                  </a:cubicBezTo>
                  <a:cubicBezTo>
                    <a:pt x="142" y="1"/>
                    <a:pt x="139" y="0"/>
                    <a:pt x="137" y="0"/>
                  </a:cubicBezTo>
                  <a:cubicBezTo>
                    <a:pt x="10" y="0"/>
                    <a:pt x="10" y="0"/>
                    <a:pt x="10" y="0"/>
                  </a:cubicBezTo>
                  <a:cubicBezTo>
                    <a:pt x="8" y="0"/>
                    <a:pt x="5" y="1"/>
                    <a:pt x="3" y="3"/>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44"/>
            <p:cNvSpPr/>
            <p:nvPr/>
          </p:nvSpPr>
          <p:spPr bwMode="auto">
            <a:xfrm>
              <a:off x="2135188" y="760414"/>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40"/>
                    <a:pt x="1" y="142"/>
                    <a:pt x="3" y="144"/>
                  </a:cubicBezTo>
                  <a:cubicBezTo>
                    <a:pt x="5" y="146"/>
                    <a:pt x="7" y="147"/>
                    <a:pt x="10" y="147"/>
                  </a:cubicBezTo>
                  <a:cubicBezTo>
                    <a:pt x="137" y="147"/>
                    <a:pt x="137" y="147"/>
                    <a:pt x="137" y="147"/>
                  </a:cubicBezTo>
                  <a:cubicBezTo>
                    <a:pt x="139" y="147"/>
                    <a:pt x="142" y="146"/>
                    <a:pt x="144" y="144"/>
                  </a:cubicBezTo>
                  <a:cubicBezTo>
                    <a:pt x="145" y="142"/>
                    <a:pt x="147" y="140"/>
                    <a:pt x="147" y="137"/>
                  </a:cubicBezTo>
                  <a:cubicBezTo>
                    <a:pt x="147" y="10"/>
                    <a:pt x="147" y="10"/>
                    <a:pt x="147" y="10"/>
                  </a:cubicBezTo>
                  <a:cubicBezTo>
                    <a:pt x="147" y="8"/>
                    <a:pt x="145" y="5"/>
                    <a:pt x="144" y="3"/>
                  </a:cubicBezTo>
                  <a:cubicBezTo>
                    <a:pt x="142" y="1"/>
                    <a:pt x="139" y="0"/>
                    <a:pt x="137" y="0"/>
                  </a:cubicBezTo>
                  <a:cubicBezTo>
                    <a:pt x="10" y="0"/>
                    <a:pt x="10" y="0"/>
                    <a:pt x="10" y="0"/>
                  </a:cubicBezTo>
                  <a:cubicBezTo>
                    <a:pt x="7"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45"/>
            <p:cNvSpPr/>
            <p:nvPr/>
          </p:nvSpPr>
          <p:spPr bwMode="auto">
            <a:xfrm>
              <a:off x="1909763" y="1919289"/>
              <a:ext cx="73025" cy="65088"/>
            </a:xfrm>
            <a:custGeom>
              <a:avLst/>
              <a:gdLst>
                <a:gd name="T0" fmla="*/ 68 w 78"/>
                <a:gd name="T1" fmla="*/ 49 h 69"/>
                <a:gd name="T2" fmla="*/ 64 w 78"/>
                <a:gd name="T3" fmla="*/ 48 h 69"/>
                <a:gd name="T4" fmla="*/ 60 w 78"/>
                <a:gd name="T5" fmla="*/ 45 h 69"/>
                <a:gd name="T6" fmla="*/ 53 w 78"/>
                <a:gd name="T7" fmla="*/ 35 h 69"/>
                <a:gd name="T8" fmla="*/ 39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2 w 78"/>
                <a:gd name="T21" fmla="*/ 24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1" y="46"/>
                    <a:pt x="60" y="45"/>
                  </a:cubicBezTo>
                  <a:cubicBezTo>
                    <a:pt x="58" y="43"/>
                    <a:pt x="56" y="39"/>
                    <a:pt x="53" y="35"/>
                  </a:cubicBezTo>
                  <a:cubicBezTo>
                    <a:pt x="50" y="28"/>
                    <a:pt x="46" y="20"/>
                    <a:pt x="39" y="13"/>
                  </a:cubicBezTo>
                  <a:cubicBezTo>
                    <a:pt x="36" y="9"/>
                    <a:pt x="32" y="6"/>
                    <a:pt x="27" y="3"/>
                  </a:cubicBezTo>
                  <a:cubicBezTo>
                    <a:pt x="22" y="1"/>
                    <a:pt x="16" y="0"/>
                    <a:pt x="10" y="0"/>
                  </a:cubicBezTo>
                  <a:cubicBezTo>
                    <a:pt x="4" y="0"/>
                    <a:pt x="0" y="4"/>
                    <a:pt x="0" y="10"/>
                  </a:cubicBezTo>
                  <a:cubicBezTo>
                    <a:pt x="0" y="15"/>
                    <a:pt x="4" y="20"/>
                    <a:pt x="10" y="20"/>
                  </a:cubicBezTo>
                  <a:cubicBezTo>
                    <a:pt x="13" y="20"/>
                    <a:pt x="15" y="20"/>
                    <a:pt x="18" y="21"/>
                  </a:cubicBezTo>
                  <a:cubicBezTo>
                    <a:pt x="19" y="22"/>
                    <a:pt x="21" y="23"/>
                    <a:pt x="22" y="24"/>
                  </a:cubicBezTo>
                  <a:cubicBezTo>
                    <a:pt x="25" y="26"/>
                    <a:pt x="28" y="30"/>
                    <a:pt x="30" y="34"/>
                  </a:cubicBezTo>
                  <a:cubicBezTo>
                    <a:pt x="34" y="40"/>
                    <a:pt x="37" y="48"/>
                    <a:pt x="42" y="55"/>
                  </a:cubicBezTo>
                  <a:cubicBezTo>
                    <a:pt x="45" y="58"/>
                    <a:pt x="48" y="62"/>
                    <a:pt x="53" y="65"/>
                  </a:cubicBezTo>
                  <a:cubicBezTo>
                    <a:pt x="57" y="67"/>
                    <a:pt x="62" y="69"/>
                    <a:pt x="68" y="69"/>
                  </a:cubicBezTo>
                  <a:cubicBezTo>
                    <a:pt x="73" y="69"/>
                    <a:pt x="78" y="64"/>
                    <a:pt x="78" y="59"/>
                  </a:cubicBezTo>
                  <a:cubicBezTo>
                    <a:pt x="78" y="53"/>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46"/>
            <p:cNvSpPr/>
            <p:nvPr/>
          </p:nvSpPr>
          <p:spPr bwMode="auto">
            <a:xfrm>
              <a:off x="2019301" y="1919289"/>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5"/>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47"/>
            <p:cNvSpPr/>
            <p:nvPr/>
          </p:nvSpPr>
          <p:spPr bwMode="auto">
            <a:xfrm>
              <a:off x="1965326" y="1919289"/>
              <a:ext cx="73025" cy="65088"/>
            </a:xfrm>
            <a:custGeom>
              <a:avLst/>
              <a:gdLst>
                <a:gd name="T0" fmla="*/ 10 w 78"/>
                <a:gd name="T1" fmla="*/ 69 h 69"/>
                <a:gd name="T2" fmla="*/ 24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2" y="59"/>
                  </a:cubicBezTo>
                  <a:cubicBezTo>
                    <a:pt x="36" y="54"/>
                    <a:pt x="39" y="49"/>
                    <a:pt x="42" y="44"/>
                  </a:cubicBezTo>
                  <a:cubicBezTo>
                    <a:pt x="46" y="37"/>
                    <a:pt x="49" y="30"/>
                    <a:pt x="53" y="26"/>
                  </a:cubicBezTo>
                  <a:cubicBezTo>
                    <a:pt x="55" y="24"/>
                    <a:pt x="57" y="23"/>
                    <a:pt x="59" y="21"/>
                  </a:cubicBezTo>
                  <a:cubicBezTo>
                    <a:pt x="62" y="20"/>
                    <a:pt x="64" y="20"/>
                    <a:pt x="68" y="20"/>
                  </a:cubicBezTo>
                  <a:cubicBezTo>
                    <a:pt x="74" y="20"/>
                    <a:pt x="78" y="15"/>
                    <a:pt x="78" y="10"/>
                  </a:cubicBezTo>
                  <a:cubicBezTo>
                    <a:pt x="78" y="4"/>
                    <a:pt x="74" y="0"/>
                    <a:pt x="68" y="0"/>
                  </a:cubicBezTo>
                  <a:cubicBezTo>
                    <a:pt x="63" y="0"/>
                    <a:pt x="57" y="1"/>
                    <a:pt x="53" y="3"/>
                  </a:cubicBezTo>
                  <a:cubicBezTo>
                    <a:pt x="49" y="4"/>
                    <a:pt x="45" y="6"/>
                    <a:pt x="42" y="9"/>
                  </a:cubicBezTo>
                  <a:cubicBezTo>
                    <a:pt x="37" y="13"/>
                    <a:pt x="34" y="19"/>
                    <a:pt x="31" y="24"/>
                  </a:cubicBezTo>
                  <a:cubicBezTo>
                    <a:pt x="26" y="31"/>
                    <a:pt x="23" y="38"/>
                    <a:pt x="19" y="43"/>
                  </a:cubicBezTo>
                  <a:cubicBezTo>
                    <a:pt x="18" y="45"/>
                    <a:pt x="16" y="47"/>
                    <a:pt x="15" y="47"/>
                  </a:cubicBezTo>
                  <a:cubicBezTo>
                    <a:pt x="13" y="48"/>
                    <a:pt x="12" y="49"/>
                    <a:pt x="10" y="49"/>
                  </a:cubicBezTo>
                  <a:cubicBezTo>
                    <a:pt x="4" y="49"/>
                    <a:pt x="0" y="53"/>
                    <a:pt x="0" y="59"/>
                  </a:cubicBezTo>
                  <a:cubicBezTo>
                    <a:pt x="0" y="64"/>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48"/>
            <p:cNvSpPr/>
            <p:nvPr/>
          </p:nvSpPr>
          <p:spPr bwMode="auto">
            <a:xfrm>
              <a:off x="2073276" y="1919289"/>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3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3" y="59"/>
                  </a:cubicBezTo>
                  <a:cubicBezTo>
                    <a:pt x="37" y="54"/>
                    <a:pt x="40" y="49"/>
                    <a:pt x="42" y="44"/>
                  </a:cubicBezTo>
                  <a:cubicBezTo>
                    <a:pt x="46" y="37"/>
                    <a:pt x="50" y="30"/>
                    <a:pt x="54" y="26"/>
                  </a:cubicBezTo>
                  <a:cubicBezTo>
                    <a:pt x="56" y="24"/>
                    <a:pt x="58" y="23"/>
                    <a:pt x="60" y="21"/>
                  </a:cubicBezTo>
                  <a:cubicBezTo>
                    <a:pt x="62" y="20"/>
                    <a:pt x="65" y="20"/>
                    <a:pt x="68" y="20"/>
                  </a:cubicBezTo>
                  <a:cubicBezTo>
                    <a:pt x="74" y="20"/>
                    <a:pt x="78" y="15"/>
                    <a:pt x="78" y="10"/>
                  </a:cubicBezTo>
                  <a:cubicBezTo>
                    <a:pt x="78" y="4"/>
                    <a:pt x="74" y="0"/>
                    <a:pt x="68" y="0"/>
                  </a:cubicBezTo>
                  <a:cubicBezTo>
                    <a:pt x="63" y="0"/>
                    <a:pt x="58" y="1"/>
                    <a:pt x="53" y="3"/>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49"/>
            <p:cNvSpPr/>
            <p:nvPr/>
          </p:nvSpPr>
          <p:spPr bwMode="auto">
            <a:xfrm>
              <a:off x="2219326" y="2771776"/>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4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4"/>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50"/>
            <p:cNvSpPr/>
            <p:nvPr/>
          </p:nvSpPr>
          <p:spPr bwMode="auto">
            <a:xfrm>
              <a:off x="2328863" y="2771776"/>
              <a:ext cx="73025" cy="65088"/>
            </a:xfrm>
            <a:custGeom>
              <a:avLst/>
              <a:gdLst>
                <a:gd name="T0" fmla="*/ 69 w 79"/>
                <a:gd name="T1" fmla="*/ 49 h 69"/>
                <a:gd name="T2" fmla="*/ 64 w 79"/>
                <a:gd name="T3" fmla="*/ 48 h 69"/>
                <a:gd name="T4" fmla="*/ 61 w 79"/>
                <a:gd name="T5" fmla="*/ 45 h 69"/>
                <a:gd name="T6" fmla="*/ 54 w 79"/>
                <a:gd name="T7" fmla="*/ 35 h 69"/>
                <a:gd name="T8" fmla="*/ 40 w 79"/>
                <a:gd name="T9" fmla="*/ 13 h 69"/>
                <a:gd name="T10" fmla="*/ 28 w 79"/>
                <a:gd name="T11" fmla="*/ 3 h 69"/>
                <a:gd name="T12" fmla="*/ 10 w 79"/>
                <a:gd name="T13" fmla="*/ 0 h 69"/>
                <a:gd name="T14" fmla="*/ 0 w 79"/>
                <a:gd name="T15" fmla="*/ 10 h 69"/>
                <a:gd name="T16" fmla="*/ 10 w 79"/>
                <a:gd name="T17" fmla="*/ 20 h 69"/>
                <a:gd name="T18" fmla="*/ 18 w 79"/>
                <a:gd name="T19" fmla="*/ 21 h 69"/>
                <a:gd name="T20" fmla="*/ 23 w 79"/>
                <a:gd name="T21" fmla="*/ 24 h 69"/>
                <a:gd name="T22" fmla="*/ 31 w 79"/>
                <a:gd name="T23" fmla="*/ 34 h 69"/>
                <a:gd name="T24" fmla="*/ 43 w 79"/>
                <a:gd name="T25" fmla="*/ 55 h 69"/>
                <a:gd name="T26" fmla="*/ 53 w 79"/>
                <a:gd name="T27" fmla="*/ 64 h 69"/>
                <a:gd name="T28" fmla="*/ 69 w 79"/>
                <a:gd name="T29" fmla="*/ 69 h 69"/>
                <a:gd name="T30" fmla="*/ 79 w 79"/>
                <a:gd name="T31" fmla="*/ 59 h 69"/>
                <a:gd name="T32" fmla="*/ 69 w 79"/>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69">
                  <a:moveTo>
                    <a:pt x="69" y="49"/>
                  </a:moveTo>
                  <a:cubicBezTo>
                    <a:pt x="67" y="49"/>
                    <a:pt x="65" y="48"/>
                    <a:pt x="64" y="48"/>
                  </a:cubicBezTo>
                  <a:cubicBezTo>
                    <a:pt x="63" y="47"/>
                    <a:pt x="62" y="46"/>
                    <a:pt x="61" y="45"/>
                  </a:cubicBezTo>
                  <a:cubicBezTo>
                    <a:pt x="59" y="43"/>
                    <a:pt x="56" y="39"/>
                    <a:pt x="54" y="35"/>
                  </a:cubicBezTo>
                  <a:cubicBezTo>
                    <a:pt x="50" y="28"/>
                    <a:pt x="47" y="20"/>
                    <a:pt x="40" y="13"/>
                  </a:cubicBezTo>
                  <a:cubicBezTo>
                    <a:pt x="37" y="9"/>
                    <a:pt x="33" y="6"/>
                    <a:pt x="28" y="3"/>
                  </a:cubicBezTo>
                  <a:cubicBezTo>
                    <a:pt x="23" y="1"/>
                    <a:pt x="17" y="0"/>
                    <a:pt x="10" y="0"/>
                  </a:cubicBezTo>
                  <a:cubicBezTo>
                    <a:pt x="5" y="0"/>
                    <a:pt x="0" y="4"/>
                    <a:pt x="0" y="10"/>
                  </a:cubicBezTo>
                  <a:cubicBezTo>
                    <a:pt x="0" y="15"/>
                    <a:pt x="5" y="20"/>
                    <a:pt x="10" y="20"/>
                  </a:cubicBezTo>
                  <a:cubicBezTo>
                    <a:pt x="14" y="20"/>
                    <a:pt x="16" y="20"/>
                    <a:pt x="18" y="21"/>
                  </a:cubicBezTo>
                  <a:cubicBezTo>
                    <a:pt x="20" y="22"/>
                    <a:pt x="21" y="23"/>
                    <a:pt x="23" y="24"/>
                  </a:cubicBezTo>
                  <a:cubicBezTo>
                    <a:pt x="26" y="26"/>
                    <a:pt x="28" y="30"/>
                    <a:pt x="31" y="34"/>
                  </a:cubicBezTo>
                  <a:cubicBezTo>
                    <a:pt x="34" y="40"/>
                    <a:pt x="38" y="48"/>
                    <a:pt x="43" y="55"/>
                  </a:cubicBezTo>
                  <a:cubicBezTo>
                    <a:pt x="46" y="58"/>
                    <a:pt x="49" y="62"/>
                    <a:pt x="53" y="64"/>
                  </a:cubicBezTo>
                  <a:cubicBezTo>
                    <a:pt x="58" y="67"/>
                    <a:pt x="63" y="69"/>
                    <a:pt x="69" y="69"/>
                  </a:cubicBezTo>
                  <a:cubicBezTo>
                    <a:pt x="74" y="69"/>
                    <a:pt x="79" y="64"/>
                    <a:pt x="79" y="59"/>
                  </a:cubicBezTo>
                  <a:cubicBezTo>
                    <a:pt x="79" y="53"/>
                    <a:pt x="74" y="49"/>
                    <a:pt x="6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51"/>
            <p:cNvSpPr/>
            <p:nvPr/>
          </p:nvSpPr>
          <p:spPr bwMode="auto">
            <a:xfrm>
              <a:off x="2274888" y="2771776"/>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2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7"/>
                    <a:pt x="24" y="65"/>
                  </a:cubicBezTo>
                  <a:cubicBezTo>
                    <a:pt x="27" y="64"/>
                    <a:pt x="30" y="61"/>
                    <a:pt x="33" y="59"/>
                  </a:cubicBezTo>
                  <a:cubicBezTo>
                    <a:pt x="37" y="54"/>
                    <a:pt x="40" y="49"/>
                    <a:pt x="42" y="44"/>
                  </a:cubicBezTo>
                  <a:cubicBezTo>
                    <a:pt x="46" y="37"/>
                    <a:pt x="50" y="30"/>
                    <a:pt x="54" y="26"/>
                  </a:cubicBezTo>
                  <a:cubicBezTo>
                    <a:pt x="56" y="24"/>
                    <a:pt x="58" y="22"/>
                    <a:pt x="60" y="21"/>
                  </a:cubicBezTo>
                  <a:cubicBezTo>
                    <a:pt x="62" y="20"/>
                    <a:pt x="65" y="20"/>
                    <a:pt x="68" y="20"/>
                  </a:cubicBezTo>
                  <a:cubicBezTo>
                    <a:pt x="74" y="20"/>
                    <a:pt x="78" y="15"/>
                    <a:pt x="78" y="10"/>
                  </a:cubicBezTo>
                  <a:cubicBezTo>
                    <a:pt x="78" y="4"/>
                    <a:pt x="74" y="0"/>
                    <a:pt x="68" y="0"/>
                  </a:cubicBezTo>
                  <a:cubicBezTo>
                    <a:pt x="63" y="0"/>
                    <a:pt x="58" y="1"/>
                    <a:pt x="53" y="2"/>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52"/>
            <p:cNvSpPr/>
            <p:nvPr/>
          </p:nvSpPr>
          <p:spPr bwMode="auto">
            <a:xfrm>
              <a:off x="2384426" y="2771776"/>
              <a:ext cx="71438" cy="65088"/>
            </a:xfrm>
            <a:custGeom>
              <a:avLst/>
              <a:gdLst>
                <a:gd name="T0" fmla="*/ 10 w 78"/>
                <a:gd name="T1" fmla="*/ 69 h 69"/>
                <a:gd name="T2" fmla="*/ 23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2 w 78"/>
                <a:gd name="T19" fmla="*/ 2 h 69"/>
                <a:gd name="T20" fmla="*/ 42 w 78"/>
                <a:gd name="T21" fmla="*/ 9 h 69"/>
                <a:gd name="T22" fmla="*/ 30 w 78"/>
                <a:gd name="T23" fmla="*/ 24 h 69"/>
                <a:gd name="T24" fmla="*/ 19 w 78"/>
                <a:gd name="T25" fmla="*/ 43 h 69"/>
                <a:gd name="T26" fmla="*/ 14 w 78"/>
                <a:gd name="T27" fmla="*/ 47 h 69"/>
                <a:gd name="T28" fmla="*/ 10 w 78"/>
                <a:gd name="T29" fmla="*/ 49 h 69"/>
                <a:gd name="T30" fmla="*/ 0 w 78"/>
                <a:gd name="T31" fmla="*/ 59 h 69"/>
                <a:gd name="T32" fmla="*/ 10 w 78"/>
                <a:gd name="T33" fmla="*/ 69 h 69"/>
                <a:gd name="T34" fmla="*/ 10 w 78"/>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9">
                  <a:moveTo>
                    <a:pt x="10" y="69"/>
                  </a:moveTo>
                  <a:cubicBezTo>
                    <a:pt x="14" y="69"/>
                    <a:pt x="19" y="67"/>
                    <a:pt x="23" y="65"/>
                  </a:cubicBezTo>
                  <a:cubicBezTo>
                    <a:pt x="27" y="64"/>
                    <a:pt x="29" y="61"/>
                    <a:pt x="32" y="59"/>
                  </a:cubicBezTo>
                  <a:cubicBezTo>
                    <a:pt x="36" y="54"/>
                    <a:pt x="39" y="49"/>
                    <a:pt x="42" y="44"/>
                  </a:cubicBezTo>
                  <a:cubicBezTo>
                    <a:pt x="45" y="37"/>
                    <a:pt x="49" y="30"/>
                    <a:pt x="53" y="26"/>
                  </a:cubicBezTo>
                  <a:cubicBezTo>
                    <a:pt x="55" y="24"/>
                    <a:pt x="57" y="22"/>
                    <a:pt x="59" y="21"/>
                  </a:cubicBezTo>
                  <a:cubicBezTo>
                    <a:pt x="61" y="20"/>
                    <a:pt x="64" y="20"/>
                    <a:pt x="68" y="20"/>
                  </a:cubicBezTo>
                  <a:cubicBezTo>
                    <a:pt x="73" y="20"/>
                    <a:pt x="78" y="15"/>
                    <a:pt x="78" y="10"/>
                  </a:cubicBezTo>
                  <a:cubicBezTo>
                    <a:pt x="78" y="4"/>
                    <a:pt x="73" y="0"/>
                    <a:pt x="68" y="0"/>
                  </a:cubicBezTo>
                  <a:cubicBezTo>
                    <a:pt x="62" y="0"/>
                    <a:pt x="57" y="1"/>
                    <a:pt x="52" y="2"/>
                  </a:cubicBezTo>
                  <a:cubicBezTo>
                    <a:pt x="48" y="4"/>
                    <a:pt x="45" y="6"/>
                    <a:pt x="42" y="9"/>
                  </a:cubicBezTo>
                  <a:cubicBezTo>
                    <a:pt x="37" y="13"/>
                    <a:pt x="33" y="19"/>
                    <a:pt x="30" y="24"/>
                  </a:cubicBezTo>
                  <a:cubicBezTo>
                    <a:pt x="26" y="31"/>
                    <a:pt x="22" y="38"/>
                    <a:pt x="19" y="43"/>
                  </a:cubicBezTo>
                  <a:cubicBezTo>
                    <a:pt x="17" y="45"/>
                    <a:pt x="16" y="47"/>
                    <a:pt x="14" y="47"/>
                  </a:cubicBezTo>
                  <a:cubicBezTo>
                    <a:pt x="13" y="48"/>
                    <a:pt x="12" y="49"/>
                    <a:pt x="10" y="49"/>
                  </a:cubicBezTo>
                  <a:cubicBezTo>
                    <a:pt x="4" y="49"/>
                    <a:pt x="0" y="53"/>
                    <a:pt x="0" y="59"/>
                  </a:cubicBezTo>
                  <a:cubicBezTo>
                    <a:pt x="0" y="64"/>
                    <a:pt x="4" y="69"/>
                    <a:pt x="10" y="69"/>
                  </a:cubicBezTo>
                  <a:cubicBezTo>
                    <a:pt x="10" y="69"/>
                    <a:pt x="10"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53"/>
            <p:cNvSpPr/>
            <p:nvPr/>
          </p:nvSpPr>
          <p:spPr bwMode="auto">
            <a:xfrm>
              <a:off x="2368551" y="1541464"/>
              <a:ext cx="73025" cy="65088"/>
            </a:xfrm>
            <a:custGeom>
              <a:avLst/>
              <a:gdLst>
                <a:gd name="T0" fmla="*/ 68 w 78"/>
                <a:gd name="T1" fmla="*/ 49 h 70"/>
                <a:gd name="T2" fmla="*/ 63 w 78"/>
                <a:gd name="T3" fmla="*/ 48 h 70"/>
                <a:gd name="T4" fmla="*/ 60 w 78"/>
                <a:gd name="T5" fmla="*/ 46 h 70"/>
                <a:gd name="T6" fmla="*/ 53 w 78"/>
                <a:gd name="T7" fmla="*/ 36 h 70"/>
                <a:gd name="T8" fmla="*/ 39 w 78"/>
                <a:gd name="T9" fmla="*/ 14 h 70"/>
                <a:gd name="T10" fmla="*/ 27 w 78"/>
                <a:gd name="T11" fmla="*/ 4 h 70"/>
                <a:gd name="T12" fmla="*/ 10 w 78"/>
                <a:gd name="T13" fmla="*/ 0 h 70"/>
                <a:gd name="T14" fmla="*/ 0 w 78"/>
                <a:gd name="T15" fmla="*/ 10 h 70"/>
                <a:gd name="T16" fmla="*/ 10 w 78"/>
                <a:gd name="T17" fmla="*/ 20 h 70"/>
                <a:gd name="T18" fmla="*/ 17 w 78"/>
                <a:gd name="T19" fmla="*/ 22 h 70"/>
                <a:gd name="T20" fmla="*/ 22 w 78"/>
                <a:gd name="T21" fmla="*/ 25 h 70"/>
                <a:gd name="T22" fmla="*/ 30 w 78"/>
                <a:gd name="T23" fmla="*/ 35 h 70"/>
                <a:gd name="T24" fmla="*/ 42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3" y="48"/>
                  </a:cubicBezTo>
                  <a:cubicBezTo>
                    <a:pt x="62" y="48"/>
                    <a:pt x="61" y="47"/>
                    <a:pt x="60" y="46"/>
                  </a:cubicBezTo>
                  <a:cubicBezTo>
                    <a:pt x="58" y="44"/>
                    <a:pt x="56" y="40"/>
                    <a:pt x="53" y="36"/>
                  </a:cubicBezTo>
                  <a:cubicBezTo>
                    <a:pt x="50" y="29"/>
                    <a:pt x="46" y="21"/>
                    <a:pt x="39" y="14"/>
                  </a:cubicBezTo>
                  <a:cubicBezTo>
                    <a:pt x="36" y="10"/>
                    <a:pt x="32" y="7"/>
                    <a:pt x="27" y="4"/>
                  </a:cubicBezTo>
                  <a:cubicBezTo>
                    <a:pt x="22" y="2"/>
                    <a:pt x="16" y="0"/>
                    <a:pt x="10" y="0"/>
                  </a:cubicBezTo>
                  <a:cubicBezTo>
                    <a:pt x="4" y="0"/>
                    <a:pt x="0" y="5"/>
                    <a:pt x="0" y="10"/>
                  </a:cubicBezTo>
                  <a:cubicBezTo>
                    <a:pt x="0" y="16"/>
                    <a:pt x="4" y="20"/>
                    <a:pt x="10" y="20"/>
                  </a:cubicBezTo>
                  <a:cubicBezTo>
                    <a:pt x="13" y="20"/>
                    <a:pt x="15" y="21"/>
                    <a:pt x="17" y="22"/>
                  </a:cubicBezTo>
                  <a:cubicBezTo>
                    <a:pt x="19" y="23"/>
                    <a:pt x="21" y="24"/>
                    <a:pt x="22" y="25"/>
                  </a:cubicBezTo>
                  <a:cubicBezTo>
                    <a:pt x="25" y="27"/>
                    <a:pt x="27" y="31"/>
                    <a:pt x="30" y="35"/>
                  </a:cubicBezTo>
                  <a:cubicBezTo>
                    <a:pt x="34" y="41"/>
                    <a:pt x="37" y="49"/>
                    <a:pt x="42" y="56"/>
                  </a:cubicBezTo>
                  <a:cubicBezTo>
                    <a:pt x="45" y="59"/>
                    <a:pt x="48" y="63"/>
                    <a:pt x="53" y="65"/>
                  </a:cubicBezTo>
                  <a:cubicBezTo>
                    <a:pt x="57" y="68"/>
                    <a:pt x="62" y="70"/>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54"/>
            <p:cNvSpPr/>
            <p:nvPr/>
          </p:nvSpPr>
          <p:spPr bwMode="auto">
            <a:xfrm>
              <a:off x="2476501" y="1541464"/>
              <a:ext cx="73025" cy="65088"/>
            </a:xfrm>
            <a:custGeom>
              <a:avLst/>
              <a:gdLst>
                <a:gd name="T0" fmla="*/ 68 w 78"/>
                <a:gd name="T1" fmla="*/ 49 h 70"/>
                <a:gd name="T2" fmla="*/ 64 w 78"/>
                <a:gd name="T3" fmla="*/ 48 h 70"/>
                <a:gd name="T4" fmla="*/ 60 w 78"/>
                <a:gd name="T5" fmla="*/ 46 h 70"/>
                <a:gd name="T6" fmla="*/ 54 w 78"/>
                <a:gd name="T7" fmla="*/ 36 h 70"/>
                <a:gd name="T8" fmla="*/ 40 w 78"/>
                <a:gd name="T9" fmla="*/ 14 h 70"/>
                <a:gd name="T10" fmla="*/ 27 w 78"/>
                <a:gd name="T11" fmla="*/ 4 h 70"/>
                <a:gd name="T12" fmla="*/ 10 w 78"/>
                <a:gd name="T13" fmla="*/ 0 h 70"/>
                <a:gd name="T14" fmla="*/ 0 w 78"/>
                <a:gd name="T15" fmla="*/ 10 h 70"/>
                <a:gd name="T16" fmla="*/ 10 w 78"/>
                <a:gd name="T17" fmla="*/ 20 h 70"/>
                <a:gd name="T18" fmla="*/ 18 w 78"/>
                <a:gd name="T19" fmla="*/ 22 h 70"/>
                <a:gd name="T20" fmla="*/ 23 w 78"/>
                <a:gd name="T21" fmla="*/ 25 h 70"/>
                <a:gd name="T22" fmla="*/ 30 w 78"/>
                <a:gd name="T23" fmla="*/ 35 h 70"/>
                <a:gd name="T24" fmla="*/ 43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4" y="48"/>
                  </a:cubicBezTo>
                  <a:cubicBezTo>
                    <a:pt x="63" y="48"/>
                    <a:pt x="62" y="47"/>
                    <a:pt x="60" y="46"/>
                  </a:cubicBezTo>
                  <a:cubicBezTo>
                    <a:pt x="58" y="44"/>
                    <a:pt x="56" y="40"/>
                    <a:pt x="54" y="36"/>
                  </a:cubicBezTo>
                  <a:cubicBezTo>
                    <a:pt x="50" y="29"/>
                    <a:pt x="46" y="21"/>
                    <a:pt x="40" y="14"/>
                  </a:cubicBezTo>
                  <a:cubicBezTo>
                    <a:pt x="36" y="10"/>
                    <a:pt x="32" y="7"/>
                    <a:pt x="27" y="4"/>
                  </a:cubicBezTo>
                  <a:cubicBezTo>
                    <a:pt x="22" y="2"/>
                    <a:pt x="16" y="0"/>
                    <a:pt x="10" y="0"/>
                  </a:cubicBezTo>
                  <a:cubicBezTo>
                    <a:pt x="4" y="0"/>
                    <a:pt x="0" y="5"/>
                    <a:pt x="0" y="10"/>
                  </a:cubicBezTo>
                  <a:cubicBezTo>
                    <a:pt x="0" y="16"/>
                    <a:pt x="4" y="20"/>
                    <a:pt x="10" y="20"/>
                  </a:cubicBezTo>
                  <a:cubicBezTo>
                    <a:pt x="13" y="20"/>
                    <a:pt x="16" y="21"/>
                    <a:pt x="18" y="22"/>
                  </a:cubicBezTo>
                  <a:cubicBezTo>
                    <a:pt x="19" y="23"/>
                    <a:pt x="21" y="24"/>
                    <a:pt x="23" y="25"/>
                  </a:cubicBezTo>
                  <a:cubicBezTo>
                    <a:pt x="25" y="27"/>
                    <a:pt x="28" y="31"/>
                    <a:pt x="30" y="35"/>
                  </a:cubicBezTo>
                  <a:cubicBezTo>
                    <a:pt x="34" y="41"/>
                    <a:pt x="37" y="49"/>
                    <a:pt x="43" y="56"/>
                  </a:cubicBezTo>
                  <a:cubicBezTo>
                    <a:pt x="45" y="59"/>
                    <a:pt x="48" y="63"/>
                    <a:pt x="53" y="65"/>
                  </a:cubicBezTo>
                  <a:cubicBezTo>
                    <a:pt x="57" y="68"/>
                    <a:pt x="62" y="70"/>
                    <a:pt x="68" y="69"/>
                  </a:cubicBezTo>
                  <a:cubicBezTo>
                    <a:pt x="74" y="69"/>
                    <a:pt x="78" y="65"/>
                    <a:pt x="78" y="59"/>
                  </a:cubicBezTo>
                  <a:cubicBezTo>
                    <a:pt x="78" y="54"/>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55"/>
            <p:cNvSpPr/>
            <p:nvPr/>
          </p:nvSpPr>
          <p:spPr bwMode="auto">
            <a:xfrm>
              <a:off x="2422526" y="1541464"/>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10 h 69"/>
                <a:gd name="T22" fmla="*/ 31 w 78"/>
                <a:gd name="T23" fmla="*/ 24 h 69"/>
                <a:gd name="T24" fmla="*/ 19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3" y="20"/>
                    <a:pt x="78" y="16"/>
                    <a:pt x="78" y="10"/>
                  </a:cubicBezTo>
                  <a:cubicBezTo>
                    <a:pt x="78" y="5"/>
                    <a:pt x="73" y="0"/>
                    <a:pt x="68" y="0"/>
                  </a:cubicBezTo>
                  <a:cubicBezTo>
                    <a:pt x="62" y="0"/>
                    <a:pt x="57" y="1"/>
                    <a:pt x="53" y="3"/>
                  </a:cubicBezTo>
                  <a:cubicBezTo>
                    <a:pt x="49" y="5"/>
                    <a:pt x="45" y="7"/>
                    <a:pt x="42" y="10"/>
                  </a:cubicBezTo>
                  <a:cubicBezTo>
                    <a:pt x="37" y="14"/>
                    <a:pt x="34" y="19"/>
                    <a:pt x="31" y="24"/>
                  </a:cubicBezTo>
                  <a:cubicBezTo>
                    <a:pt x="26" y="32"/>
                    <a:pt x="23" y="39"/>
                    <a:pt x="19" y="44"/>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56"/>
            <p:cNvSpPr/>
            <p:nvPr/>
          </p:nvSpPr>
          <p:spPr bwMode="auto">
            <a:xfrm>
              <a:off x="2532063" y="1541464"/>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60 w 78"/>
                <a:gd name="T11" fmla="*/ 22 h 69"/>
                <a:gd name="T12" fmla="*/ 68 w 78"/>
                <a:gd name="T13" fmla="*/ 20 h 69"/>
                <a:gd name="T14" fmla="*/ 78 w 78"/>
                <a:gd name="T15" fmla="*/ 10 h 69"/>
                <a:gd name="T16" fmla="*/ 68 w 78"/>
                <a:gd name="T17" fmla="*/ 0 h 69"/>
                <a:gd name="T18" fmla="*/ 53 w 78"/>
                <a:gd name="T19" fmla="*/ 3 h 69"/>
                <a:gd name="T20" fmla="*/ 43 w 78"/>
                <a:gd name="T21" fmla="*/ 10 h 69"/>
                <a:gd name="T22" fmla="*/ 31 w 78"/>
                <a:gd name="T23" fmla="*/ 24 h 69"/>
                <a:gd name="T24" fmla="*/ 20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7" y="55"/>
                    <a:pt x="39" y="50"/>
                    <a:pt x="42" y="45"/>
                  </a:cubicBezTo>
                  <a:cubicBezTo>
                    <a:pt x="46" y="38"/>
                    <a:pt x="50" y="31"/>
                    <a:pt x="53" y="27"/>
                  </a:cubicBezTo>
                  <a:cubicBezTo>
                    <a:pt x="55" y="25"/>
                    <a:pt x="57" y="23"/>
                    <a:pt x="60" y="22"/>
                  </a:cubicBezTo>
                  <a:cubicBezTo>
                    <a:pt x="62" y="21"/>
                    <a:pt x="65" y="20"/>
                    <a:pt x="68" y="20"/>
                  </a:cubicBezTo>
                  <a:cubicBezTo>
                    <a:pt x="74" y="20"/>
                    <a:pt x="78" y="16"/>
                    <a:pt x="78" y="10"/>
                  </a:cubicBezTo>
                  <a:cubicBezTo>
                    <a:pt x="78" y="5"/>
                    <a:pt x="74" y="0"/>
                    <a:pt x="68" y="0"/>
                  </a:cubicBezTo>
                  <a:cubicBezTo>
                    <a:pt x="63" y="0"/>
                    <a:pt x="58" y="1"/>
                    <a:pt x="53" y="3"/>
                  </a:cubicBezTo>
                  <a:cubicBezTo>
                    <a:pt x="49" y="5"/>
                    <a:pt x="46" y="7"/>
                    <a:pt x="43" y="10"/>
                  </a:cubicBezTo>
                  <a:cubicBezTo>
                    <a:pt x="37" y="14"/>
                    <a:pt x="34" y="19"/>
                    <a:pt x="31" y="24"/>
                  </a:cubicBezTo>
                  <a:cubicBezTo>
                    <a:pt x="26" y="32"/>
                    <a:pt x="23" y="39"/>
                    <a:pt x="20" y="44"/>
                  </a:cubicBezTo>
                  <a:cubicBezTo>
                    <a:pt x="18" y="46"/>
                    <a:pt x="16" y="47"/>
                    <a:pt x="15" y="48"/>
                  </a:cubicBezTo>
                  <a:cubicBezTo>
                    <a:pt x="14" y="49"/>
                    <a:pt x="12" y="49"/>
                    <a:pt x="10" y="49"/>
                  </a:cubicBezTo>
                  <a:cubicBezTo>
                    <a:pt x="5" y="49"/>
                    <a:pt x="0" y="54"/>
                    <a:pt x="0" y="59"/>
                  </a:cubicBezTo>
                  <a:cubicBezTo>
                    <a:pt x="0" y="65"/>
                    <a:pt x="5"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57"/>
            <p:cNvSpPr/>
            <p:nvPr/>
          </p:nvSpPr>
          <p:spPr bwMode="auto">
            <a:xfrm>
              <a:off x="855663" y="1485901"/>
              <a:ext cx="73025" cy="65088"/>
            </a:xfrm>
            <a:custGeom>
              <a:avLst/>
              <a:gdLst>
                <a:gd name="T0" fmla="*/ 68 w 78"/>
                <a:gd name="T1" fmla="*/ 49 h 69"/>
                <a:gd name="T2" fmla="*/ 63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7 w 78"/>
                <a:gd name="T19" fmla="*/ 22 h 69"/>
                <a:gd name="T20" fmla="*/ 22 w 78"/>
                <a:gd name="T21" fmla="*/ 25 h 69"/>
                <a:gd name="T22" fmla="*/ 30 w 78"/>
                <a:gd name="T23" fmla="*/ 34 h 69"/>
                <a:gd name="T24" fmla="*/ 42 w 78"/>
                <a:gd name="T25" fmla="*/ 55 h 69"/>
                <a:gd name="T26" fmla="*/ 52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3" y="48"/>
                  </a:cubicBezTo>
                  <a:cubicBezTo>
                    <a:pt x="62"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5" y="21"/>
                    <a:pt x="17" y="22"/>
                  </a:cubicBezTo>
                  <a:cubicBezTo>
                    <a:pt x="19" y="22"/>
                    <a:pt x="21" y="23"/>
                    <a:pt x="22" y="25"/>
                  </a:cubicBezTo>
                  <a:cubicBezTo>
                    <a:pt x="25" y="27"/>
                    <a:pt x="27" y="30"/>
                    <a:pt x="30" y="34"/>
                  </a:cubicBezTo>
                  <a:cubicBezTo>
                    <a:pt x="34" y="41"/>
                    <a:pt x="37" y="48"/>
                    <a:pt x="42" y="55"/>
                  </a:cubicBezTo>
                  <a:cubicBezTo>
                    <a:pt x="45" y="59"/>
                    <a:pt x="48" y="62"/>
                    <a:pt x="52"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58"/>
            <p:cNvSpPr/>
            <p:nvPr/>
          </p:nvSpPr>
          <p:spPr bwMode="auto">
            <a:xfrm>
              <a:off x="965201" y="1485901"/>
              <a:ext cx="73025" cy="65088"/>
            </a:xfrm>
            <a:custGeom>
              <a:avLst/>
              <a:gdLst>
                <a:gd name="T0" fmla="*/ 68 w 78"/>
                <a:gd name="T1" fmla="*/ 49 h 69"/>
                <a:gd name="T2" fmla="*/ 64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8 w 78"/>
                <a:gd name="T19" fmla="*/ 22 h 69"/>
                <a:gd name="T20" fmla="*/ 22 w 78"/>
                <a:gd name="T21" fmla="*/ 25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4" y="48"/>
                  </a:cubicBezTo>
                  <a:cubicBezTo>
                    <a:pt x="63"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6" y="21"/>
                    <a:pt x="18" y="22"/>
                  </a:cubicBezTo>
                  <a:cubicBezTo>
                    <a:pt x="19" y="22"/>
                    <a:pt x="21" y="23"/>
                    <a:pt x="22" y="25"/>
                  </a:cubicBezTo>
                  <a:cubicBezTo>
                    <a:pt x="25" y="27"/>
                    <a:pt x="28" y="30"/>
                    <a:pt x="30" y="34"/>
                  </a:cubicBezTo>
                  <a:cubicBezTo>
                    <a:pt x="34" y="41"/>
                    <a:pt x="37" y="48"/>
                    <a:pt x="42" y="55"/>
                  </a:cubicBezTo>
                  <a:cubicBezTo>
                    <a:pt x="45" y="59"/>
                    <a:pt x="48" y="62"/>
                    <a:pt x="53"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59"/>
            <p:cNvSpPr/>
            <p:nvPr/>
          </p:nvSpPr>
          <p:spPr bwMode="auto">
            <a:xfrm>
              <a:off x="909638" y="1485901"/>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0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1" y="21"/>
                    <a:pt x="64" y="20"/>
                    <a:pt x="68" y="20"/>
                  </a:cubicBezTo>
                  <a:cubicBezTo>
                    <a:pt x="73" y="20"/>
                    <a:pt x="78" y="16"/>
                    <a:pt x="78" y="10"/>
                  </a:cubicBezTo>
                  <a:cubicBezTo>
                    <a:pt x="78" y="5"/>
                    <a:pt x="73" y="0"/>
                    <a:pt x="68" y="0"/>
                  </a:cubicBezTo>
                  <a:cubicBezTo>
                    <a:pt x="62" y="0"/>
                    <a:pt x="57" y="1"/>
                    <a:pt x="53" y="3"/>
                  </a:cubicBezTo>
                  <a:cubicBezTo>
                    <a:pt x="49" y="5"/>
                    <a:pt x="45" y="7"/>
                    <a:pt x="42" y="9"/>
                  </a:cubicBezTo>
                  <a:cubicBezTo>
                    <a:pt x="37" y="14"/>
                    <a:pt x="33" y="19"/>
                    <a:pt x="30"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60"/>
            <p:cNvSpPr/>
            <p:nvPr/>
          </p:nvSpPr>
          <p:spPr bwMode="auto">
            <a:xfrm>
              <a:off x="1019176" y="1485901"/>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4" y="20"/>
                    <a:pt x="78" y="16"/>
                    <a:pt x="78" y="10"/>
                  </a:cubicBezTo>
                  <a:cubicBezTo>
                    <a:pt x="78" y="5"/>
                    <a:pt x="74" y="0"/>
                    <a:pt x="68" y="0"/>
                  </a:cubicBezTo>
                  <a:cubicBezTo>
                    <a:pt x="63" y="0"/>
                    <a:pt x="57" y="1"/>
                    <a:pt x="53" y="3"/>
                  </a:cubicBezTo>
                  <a:cubicBezTo>
                    <a:pt x="49" y="5"/>
                    <a:pt x="45" y="7"/>
                    <a:pt x="42" y="9"/>
                  </a:cubicBezTo>
                  <a:cubicBezTo>
                    <a:pt x="37" y="14"/>
                    <a:pt x="34" y="19"/>
                    <a:pt x="31"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61"/>
            <p:cNvSpPr/>
            <p:nvPr/>
          </p:nvSpPr>
          <p:spPr bwMode="auto">
            <a:xfrm>
              <a:off x="1928813" y="919164"/>
              <a:ext cx="63500"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62"/>
            <p:cNvSpPr/>
            <p:nvPr/>
          </p:nvSpPr>
          <p:spPr bwMode="auto">
            <a:xfrm>
              <a:off x="1928813" y="811214"/>
              <a:ext cx="63500"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63"/>
            <p:cNvSpPr/>
            <p:nvPr/>
          </p:nvSpPr>
          <p:spPr bwMode="auto">
            <a:xfrm>
              <a:off x="1928813" y="865189"/>
              <a:ext cx="63500"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9"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64"/>
            <p:cNvSpPr/>
            <p:nvPr/>
          </p:nvSpPr>
          <p:spPr bwMode="auto">
            <a:xfrm>
              <a:off x="1928813" y="755651"/>
              <a:ext cx="63500"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9"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65"/>
            <p:cNvSpPr/>
            <p:nvPr/>
          </p:nvSpPr>
          <p:spPr bwMode="auto">
            <a:xfrm>
              <a:off x="1593851" y="1487489"/>
              <a:ext cx="65088" cy="73025"/>
            </a:xfrm>
            <a:custGeom>
              <a:avLst/>
              <a:gdLst>
                <a:gd name="T0" fmla="*/ 49 w 69"/>
                <a:gd name="T1" fmla="*/ 10 h 78"/>
                <a:gd name="T2" fmla="*/ 48 w 69"/>
                <a:gd name="T3" fmla="*/ 15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1 h 78"/>
                <a:gd name="T20" fmla="*/ 24 w 69"/>
                <a:gd name="T21" fmla="*/ 56 h 78"/>
                <a:gd name="T22" fmla="*/ 34 w 69"/>
                <a:gd name="T23" fmla="*/ 48 h 78"/>
                <a:gd name="T24" fmla="*/ 55 w 69"/>
                <a:gd name="T25" fmla="*/ 36 h 78"/>
                <a:gd name="T26" fmla="*/ 65 w 69"/>
                <a:gd name="T27" fmla="*/ 26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5"/>
                  </a:cubicBezTo>
                  <a:cubicBezTo>
                    <a:pt x="48" y="16"/>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3"/>
                    <a:pt x="21" y="61"/>
                  </a:cubicBezTo>
                  <a:cubicBezTo>
                    <a:pt x="22" y="59"/>
                    <a:pt x="23" y="57"/>
                    <a:pt x="24" y="56"/>
                  </a:cubicBezTo>
                  <a:cubicBezTo>
                    <a:pt x="27" y="53"/>
                    <a:pt x="30" y="51"/>
                    <a:pt x="34" y="48"/>
                  </a:cubicBezTo>
                  <a:cubicBezTo>
                    <a:pt x="40" y="44"/>
                    <a:pt x="48" y="41"/>
                    <a:pt x="55" y="36"/>
                  </a:cubicBezTo>
                  <a:cubicBezTo>
                    <a:pt x="59" y="33"/>
                    <a:pt x="62" y="30"/>
                    <a:pt x="65" y="26"/>
                  </a:cubicBezTo>
                  <a:cubicBezTo>
                    <a:pt x="67"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66"/>
            <p:cNvSpPr/>
            <p:nvPr/>
          </p:nvSpPr>
          <p:spPr bwMode="auto">
            <a:xfrm>
              <a:off x="1593851" y="1379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2"/>
                    <a:pt x="21" y="60"/>
                  </a:cubicBezTo>
                  <a:cubicBezTo>
                    <a:pt x="22" y="59"/>
                    <a:pt x="23" y="57"/>
                    <a:pt x="24" y="56"/>
                  </a:cubicBezTo>
                  <a:cubicBezTo>
                    <a:pt x="27" y="53"/>
                    <a:pt x="30" y="50"/>
                    <a:pt x="34" y="48"/>
                  </a:cubicBezTo>
                  <a:cubicBezTo>
                    <a:pt x="40" y="44"/>
                    <a:pt x="48" y="41"/>
                    <a:pt x="55" y="36"/>
                  </a:cubicBezTo>
                  <a:cubicBezTo>
                    <a:pt x="59" y="33"/>
                    <a:pt x="62" y="30"/>
                    <a:pt x="65" y="25"/>
                  </a:cubicBezTo>
                  <a:cubicBezTo>
                    <a:pt x="67" y="21"/>
                    <a:pt x="69" y="16"/>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67"/>
            <p:cNvSpPr/>
            <p:nvPr/>
          </p:nvSpPr>
          <p:spPr bwMode="auto">
            <a:xfrm>
              <a:off x="1593851" y="1433514"/>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8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4" y="23"/>
                    <a:pt x="23" y="21"/>
                    <a:pt x="22" y="19"/>
                  </a:cubicBezTo>
                  <a:cubicBezTo>
                    <a:pt x="21" y="17"/>
                    <a:pt x="20" y="14"/>
                    <a:pt x="20" y="10"/>
                  </a:cubicBezTo>
                  <a:cubicBezTo>
                    <a:pt x="20" y="5"/>
                    <a:pt x="16" y="0"/>
                    <a:pt x="10" y="0"/>
                  </a:cubicBezTo>
                  <a:cubicBezTo>
                    <a:pt x="4" y="0"/>
                    <a:pt x="0" y="5"/>
                    <a:pt x="0" y="10"/>
                  </a:cubicBezTo>
                  <a:cubicBezTo>
                    <a:pt x="0" y="16"/>
                    <a:pt x="1" y="21"/>
                    <a:pt x="3" y="25"/>
                  </a:cubicBezTo>
                  <a:cubicBezTo>
                    <a:pt x="4" y="29"/>
                    <a:pt x="7" y="33"/>
                    <a:pt x="9" y="36"/>
                  </a:cubicBezTo>
                  <a:cubicBezTo>
                    <a:pt x="14" y="41"/>
                    <a:pt x="19" y="45"/>
                    <a:pt x="24" y="48"/>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68"/>
            <p:cNvSpPr/>
            <p:nvPr/>
          </p:nvSpPr>
          <p:spPr bwMode="auto">
            <a:xfrm>
              <a:off x="1593851" y="1323976"/>
              <a:ext cx="65088" cy="73025"/>
            </a:xfrm>
            <a:custGeom>
              <a:avLst/>
              <a:gdLst>
                <a:gd name="T0" fmla="*/ 69 w 69"/>
                <a:gd name="T1" fmla="*/ 68 h 78"/>
                <a:gd name="T2" fmla="*/ 66 w 69"/>
                <a:gd name="T3" fmla="*/ 54 h 78"/>
                <a:gd name="T4" fmla="*/ 59 w 69"/>
                <a:gd name="T5" fmla="*/ 46 h 78"/>
                <a:gd name="T6" fmla="*/ 45 w 69"/>
                <a:gd name="T7" fmla="*/ 36 h 78"/>
                <a:gd name="T8" fmla="*/ 27 w 69"/>
                <a:gd name="T9" fmla="*/ 25 h 78"/>
                <a:gd name="T10" fmla="*/ 22 w 69"/>
                <a:gd name="T11" fmla="*/ 18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7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6"/>
                  </a:cubicBezTo>
                  <a:cubicBezTo>
                    <a:pt x="55" y="42"/>
                    <a:pt x="50" y="39"/>
                    <a:pt x="45" y="36"/>
                  </a:cubicBezTo>
                  <a:cubicBezTo>
                    <a:pt x="38" y="32"/>
                    <a:pt x="31" y="29"/>
                    <a:pt x="27" y="25"/>
                  </a:cubicBezTo>
                  <a:cubicBezTo>
                    <a:pt x="24" y="23"/>
                    <a:pt x="23" y="21"/>
                    <a:pt x="22" y="18"/>
                  </a:cubicBezTo>
                  <a:cubicBezTo>
                    <a:pt x="21" y="16"/>
                    <a:pt x="20" y="14"/>
                    <a:pt x="20" y="10"/>
                  </a:cubicBezTo>
                  <a:cubicBezTo>
                    <a:pt x="20" y="4"/>
                    <a:pt x="16" y="0"/>
                    <a:pt x="10" y="0"/>
                  </a:cubicBezTo>
                  <a:cubicBezTo>
                    <a:pt x="4" y="0"/>
                    <a:pt x="0" y="4"/>
                    <a:pt x="0" y="10"/>
                  </a:cubicBezTo>
                  <a:cubicBezTo>
                    <a:pt x="0" y="15"/>
                    <a:pt x="1" y="21"/>
                    <a:pt x="3" y="25"/>
                  </a:cubicBezTo>
                  <a:cubicBezTo>
                    <a:pt x="4" y="29"/>
                    <a:pt x="7" y="33"/>
                    <a:pt x="9" y="36"/>
                  </a:cubicBezTo>
                  <a:cubicBezTo>
                    <a:pt x="14" y="41"/>
                    <a:pt x="19" y="44"/>
                    <a:pt x="24" y="47"/>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69"/>
            <p:cNvSpPr/>
            <p:nvPr/>
          </p:nvSpPr>
          <p:spPr bwMode="auto">
            <a:xfrm>
              <a:off x="2498726" y="2395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70"/>
            <p:cNvSpPr/>
            <p:nvPr/>
          </p:nvSpPr>
          <p:spPr bwMode="auto">
            <a:xfrm>
              <a:off x="2498726" y="2287589"/>
              <a:ext cx="65088"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71"/>
            <p:cNvSpPr/>
            <p:nvPr/>
          </p:nvSpPr>
          <p:spPr bwMode="auto">
            <a:xfrm>
              <a:off x="2498726" y="2341564"/>
              <a:ext cx="65088"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8"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72"/>
            <p:cNvSpPr/>
            <p:nvPr/>
          </p:nvSpPr>
          <p:spPr bwMode="auto">
            <a:xfrm>
              <a:off x="2498726" y="2233614"/>
              <a:ext cx="65088"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8"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73"/>
            <p:cNvSpPr/>
            <p:nvPr/>
          </p:nvSpPr>
          <p:spPr bwMode="auto">
            <a:xfrm>
              <a:off x="1376363" y="2481264"/>
              <a:ext cx="65088" cy="73025"/>
            </a:xfrm>
            <a:custGeom>
              <a:avLst/>
              <a:gdLst>
                <a:gd name="T0" fmla="*/ 49 w 69"/>
                <a:gd name="T1" fmla="*/ 10 h 78"/>
                <a:gd name="T2" fmla="*/ 48 w 69"/>
                <a:gd name="T3" fmla="*/ 14 h 78"/>
                <a:gd name="T4" fmla="*/ 46 w 69"/>
                <a:gd name="T5" fmla="*/ 17 h 78"/>
                <a:gd name="T6" fmla="*/ 35 w 69"/>
                <a:gd name="T7" fmla="*/ 24 h 78"/>
                <a:gd name="T8" fmla="*/ 13 w 69"/>
                <a:gd name="T9" fmla="*/ 38 h 78"/>
                <a:gd name="T10" fmla="*/ 4 w 69"/>
                <a:gd name="T11" fmla="*/ 51 h 78"/>
                <a:gd name="T12" fmla="*/ 0 w 69"/>
                <a:gd name="T13" fmla="*/ 68 h 78"/>
                <a:gd name="T14" fmla="*/ 10 w 69"/>
                <a:gd name="T15" fmla="*/ 78 h 78"/>
                <a:gd name="T16" fmla="*/ 20 w 69"/>
                <a:gd name="T17" fmla="*/ 68 h 78"/>
                <a:gd name="T18" fmla="*/ 22 w 69"/>
                <a:gd name="T19" fmla="*/ 60 h 78"/>
                <a:gd name="T20" fmla="*/ 25 w 69"/>
                <a:gd name="T21" fmla="*/ 55 h 78"/>
                <a:gd name="T22" fmla="*/ 35 w 69"/>
                <a:gd name="T23" fmla="*/ 48 h 78"/>
                <a:gd name="T24" fmla="*/ 56 w 69"/>
                <a:gd name="T25" fmla="*/ 35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6"/>
                    <a:pt x="46" y="17"/>
                  </a:cubicBezTo>
                  <a:cubicBezTo>
                    <a:pt x="43" y="19"/>
                    <a:pt x="40" y="22"/>
                    <a:pt x="35" y="24"/>
                  </a:cubicBezTo>
                  <a:cubicBezTo>
                    <a:pt x="29" y="28"/>
                    <a:pt x="21" y="32"/>
                    <a:pt x="13" y="38"/>
                  </a:cubicBezTo>
                  <a:cubicBezTo>
                    <a:pt x="10" y="41"/>
                    <a:pt x="6" y="46"/>
                    <a:pt x="4" y="51"/>
                  </a:cubicBezTo>
                  <a:cubicBezTo>
                    <a:pt x="2" y="56"/>
                    <a:pt x="0" y="61"/>
                    <a:pt x="0" y="68"/>
                  </a:cubicBezTo>
                  <a:cubicBezTo>
                    <a:pt x="0" y="73"/>
                    <a:pt x="5" y="78"/>
                    <a:pt x="10" y="78"/>
                  </a:cubicBezTo>
                  <a:cubicBezTo>
                    <a:pt x="16" y="78"/>
                    <a:pt x="20" y="73"/>
                    <a:pt x="20" y="68"/>
                  </a:cubicBezTo>
                  <a:cubicBezTo>
                    <a:pt x="20" y="65"/>
                    <a:pt x="21" y="62"/>
                    <a:pt x="22" y="60"/>
                  </a:cubicBezTo>
                  <a:cubicBezTo>
                    <a:pt x="22" y="58"/>
                    <a:pt x="23" y="57"/>
                    <a:pt x="25" y="55"/>
                  </a:cubicBezTo>
                  <a:cubicBezTo>
                    <a:pt x="27" y="53"/>
                    <a:pt x="30" y="50"/>
                    <a:pt x="35" y="48"/>
                  </a:cubicBezTo>
                  <a:cubicBezTo>
                    <a:pt x="41" y="44"/>
                    <a:pt x="48" y="40"/>
                    <a:pt x="56" y="35"/>
                  </a:cubicBezTo>
                  <a:cubicBezTo>
                    <a:pt x="59" y="33"/>
                    <a:pt x="63" y="29"/>
                    <a:pt x="65" y="25"/>
                  </a:cubicBezTo>
                  <a:cubicBezTo>
                    <a:pt x="68" y="21"/>
                    <a:pt x="69" y="15"/>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74"/>
            <p:cNvSpPr/>
            <p:nvPr/>
          </p:nvSpPr>
          <p:spPr bwMode="auto">
            <a:xfrm>
              <a:off x="1376363" y="2371726"/>
              <a:ext cx="65088" cy="74613"/>
            </a:xfrm>
            <a:custGeom>
              <a:avLst/>
              <a:gdLst>
                <a:gd name="T0" fmla="*/ 49 w 69"/>
                <a:gd name="T1" fmla="*/ 10 h 79"/>
                <a:gd name="T2" fmla="*/ 48 w 69"/>
                <a:gd name="T3" fmla="*/ 15 h 79"/>
                <a:gd name="T4" fmla="*/ 46 w 69"/>
                <a:gd name="T5" fmla="*/ 18 h 79"/>
                <a:gd name="T6" fmla="*/ 35 w 69"/>
                <a:gd name="T7" fmla="*/ 25 h 79"/>
                <a:gd name="T8" fmla="*/ 13 w 69"/>
                <a:gd name="T9" fmla="*/ 39 h 79"/>
                <a:gd name="T10" fmla="*/ 4 w 69"/>
                <a:gd name="T11" fmla="*/ 51 h 79"/>
                <a:gd name="T12" fmla="*/ 0 w 69"/>
                <a:gd name="T13" fmla="*/ 69 h 79"/>
                <a:gd name="T14" fmla="*/ 10 w 69"/>
                <a:gd name="T15" fmla="*/ 79 h 79"/>
                <a:gd name="T16" fmla="*/ 20 w 69"/>
                <a:gd name="T17" fmla="*/ 69 h 79"/>
                <a:gd name="T18" fmla="*/ 22 w 69"/>
                <a:gd name="T19" fmla="*/ 61 h 79"/>
                <a:gd name="T20" fmla="*/ 25 w 69"/>
                <a:gd name="T21" fmla="*/ 56 h 79"/>
                <a:gd name="T22" fmla="*/ 35 w 69"/>
                <a:gd name="T23" fmla="*/ 48 h 79"/>
                <a:gd name="T24" fmla="*/ 56 w 69"/>
                <a:gd name="T25" fmla="*/ 36 h 79"/>
                <a:gd name="T26" fmla="*/ 65 w 69"/>
                <a:gd name="T27" fmla="*/ 26 h 79"/>
                <a:gd name="T28" fmla="*/ 69 w 69"/>
                <a:gd name="T29" fmla="*/ 10 h 79"/>
                <a:gd name="T30" fmla="*/ 59 w 69"/>
                <a:gd name="T31" fmla="*/ 0 h 79"/>
                <a:gd name="T32" fmla="*/ 49 w 69"/>
                <a:gd name="T33"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9">
                  <a:moveTo>
                    <a:pt x="49" y="10"/>
                  </a:moveTo>
                  <a:cubicBezTo>
                    <a:pt x="49" y="12"/>
                    <a:pt x="49" y="14"/>
                    <a:pt x="48" y="15"/>
                  </a:cubicBezTo>
                  <a:cubicBezTo>
                    <a:pt x="48" y="16"/>
                    <a:pt x="47" y="17"/>
                    <a:pt x="46" y="18"/>
                  </a:cubicBezTo>
                  <a:cubicBezTo>
                    <a:pt x="43" y="20"/>
                    <a:pt x="40" y="22"/>
                    <a:pt x="35" y="25"/>
                  </a:cubicBezTo>
                  <a:cubicBezTo>
                    <a:pt x="29" y="29"/>
                    <a:pt x="21" y="32"/>
                    <a:pt x="13" y="39"/>
                  </a:cubicBezTo>
                  <a:cubicBezTo>
                    <a:pt x="10" y="42"/>
                    <a:pt x="6" y="46"/>
                    <a:pt x="4" y="51"/>
                  </a:cubicBezTo>
                  <a:cubicBezTo>
                    <a:pt x="2" y="56"/>
                    <a:pt x="0" y="62"/>
                    <a:pt x="0" y="69"/>
                  </a:cubicBezTo>
                  <a:cubicBezTo>
                    <a:pt x="0" y="74"/>
                    <a:pt x="5" y="79"/>
                    <a:pt x="10" y="79"/>
                  </a:cubicBezTo>
                  <a:cubicBezTo>
                    <a:pt x="16" y="79"/>
                    <a:pt x="20" y="74"/>
                    <a:pt x="20" y="69"/>
                  </a:cubicBezTo>
                  <a:cubicBezTo>
                    <a:pt x="20" y="65"/>
                    <a:pt x="21" y="63"/>
                    <a:pt x="22" y="61"/>
                  </a:cubicBezTo>
                  <a:cubicBezTo>
                    <a:pt x="22" y="59"/>
                    <a:pt x="23" y="57"/>
                    <a:pt x="25" y="56"/>
                  </a:cubicBezTo>
                  <a:cubicBezTo>
                    <a:pt x="27" y="53"/>
                    <a:pt x="30" y="51"/>
                    <a:pt x="35" y="48"/>
                  </a:cubicBezTo>
                  <a:cubicBezTo>
                    <a:pt x="41" y="44"/>
                    <a:pt x="48" y="41"/>
                    <a:pt x="56" y="36"/>
                  </a:cubicBezTo>
                  <a:cubicBezTo>
                    <a:pt x="59" y="33"/>
                    <a:pt x="63" y="30"/>
                    <a:pt x="65" y="26"/>
                  </a:cubicBezTo>
                  <a:cubicBezTo>
                    <a:pt x="68"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75"/>
            <p:cNvSpPr/>
            <p:nvPr/>
          </p:nvSpPr>
          <p:spPr bwMode="auto">
            <a:xfrm>
              <a:off x="1376363" y="2427289"/>
              <a:ext cx="65088" cy="73025"/>
            </a:xfrm>
            <a:custGeom>
              <a:avLst/>
              <a:gdLst>
                <a:gd name="T0" fmla="*/ 69 w 69"/>
                <a:gd name="T1" fmla="*/ 68 h 78"/>
                <a:gd name="T2" fmla="*/ 66 w 69"/>
                <a:gd name="T3" fmla="*/ 54 h 78"/>
                <a:gd name="T4" fmla="*/ 59 w 69"/>
                <a:gd name="T5" fmla="*/ 45 h 78"/>
                <a:gd name="T6" fmla="*/ 45 w 69"/>
                <a:gd name="T7" fmla="*/ 36 h 78"/>
                <a:gd name="T8" fmla="*/ 27 w 69"/>
                <a:gd name="T9" fmla="*/ 24 h 78"/>
                <a:gd name="T10" fmla="*/ 22 w 69"/>
                <a:gd name="T11" fmla="*/ 18 h 78"/>
                <a:gd name="T12" fmla="*/ 20 w 69"/>
                <a:gd name="T13" fmla="*/ 10 h 78"/>
                <a:gd name="T14" fmla="*/ 10 w 69"/>
                <a:gd name="T15" fmla="*/ 0 h 78"/>
                <a:gd name="T16" fmla="*/ 0 w 69"/>
                <a:gd name="T17" fmla="*/ 10 h 78"/>
                <a:gd name="T18" fmla="*/ 3 w 69"/>
                <a:gd name="T19" fmla="*/ 25 h 78"/>
                <a:gd name="T20" fmla="*/ 10 w 69"/>
                <a:gd name="T21" fmla="*/ 35 h 78"/>
                <a:gd name="T22" fmla="*/ 24 w 69"/>
                <a:gd name="T23" fmla="*/ 47 h 78"/>
                <a:gd name="T24" fmla="*/ 44 w 69"/>
                <a:gd name="T25" fmla="*/ 58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5"/>
                  </a:cubicBezTo>
                  <a:cubicBezTo>
                    <a:pt x="55" y="41"/>
                    <a:pt x="50" y="38"/>
                    <a:pt x="45" y="36"/>
                  </a:cubicBezTo>
                  <a:cubicBezTo>
                    <a:pt x="38" y="32"/>
                    <a:pt x="31" y="28"/>
                    <a:pt x="27" y="24"/>
                  </a:cubicBezTo>
                  <a:cubicBezTo>
                    <a:pt x="25" y="22"/>
                    <a:pt x="23" y="20"/>
                    <a:pt x="22" y="18"/>
                  </a:cubicBezTo>
                  <a:cubicBezTo>
                    <a:pt x="21" y="16"/>
                    <a:pt x="20" y="13"/>
                    <a:pt x="20" y="10"/>
                  </a:cubicBezTo>
                  <a:cubicBezTo>
                    <a:pt x="20" y="4"/>
                    <a:pt x="16" y="0"/>
                    <a:pt x="10" y="0"/>
                  </a:cubicBezTo>
                  <a:cubicBezTo>
                    <a:pt x="5" y="0"/>
                    <a:pt x="0" y="4"/>
                    <a:pt x="0" y="10"/>
                  </a:cubicBezTo>
                  <a:cubicBezTo>
                    <a:pt x="0" y="15"/>
                    <a:pt x="1" y="20"/>
                    <a:pt x="3" y="25"/>
                  </a:cubicBezTo>
                  <a:cubicBezTo>
                    <a:pt x="5" y="29"/>
                    <a:pt x="7" y="32"/>
                    <a:pt x="10" y="35"/>
                  </a:cubicBezTo>
                  <a:cubicBezTo>
                    <a:pt x="14" y="40"/>
                    <a:pt x="19" y="44"/>
                    <a:pt x="24" y="47"/>
                  </a:cubicBezTo>
                  <a:cubicBezTo>
                    <a:pt x="32" y="51"/>
                    <a:pt x="39" y="55"/>
                    <a:pt x="44" y="58"/>
                  </a:cubicBezTo>
                  <a:cubicBezTo>
                    <a:pt x="46" y="60"/>
                    <a:pt x="47" y="61"/>
                    <a:pt x="48" y="63"/>
                  </a:cubicBezTo>
                  <a:cubicBezTo>
                    <a:pt x="49" y="64"/>
                    <a:pt x="49" y="65"/>
                    <a:pt x="49" y="68"/>
                  </a:cubicBezTo>
                  <a:cubicBezTo>
                    <a:pt x="49" y="73"/>
                    <a:pt x="54" y="78"/>
                    <a:pt x="59" y="78"/>
                  </a:cubicBezTo>
                  <a:cubicBezTo>
                    <a:pt x="65"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76"/>
            <p:cNvSpPr/>
            <p:nvPr/>
          </p:nvSpPr>
          <p:spPr bwMode="auto">
            <a:xfrm>
              <a:off x="1376363" y="2317751"/>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10 w 69"/>
                <a:gd name="T21" fmla="*/ 36 h 78"/>
                <a:gd name="T22" fmla="*/ 24 w 69"/>
                <a:gd name="T23" fmla="*/ 48 h 78"/>
                <a:gd name="T24" fmla="*/ 44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5" y="23"/>
                    <a:pt x="23" y="21"/>
                    <a:pt x="22" y="19"/>
                  </a:cubicBezTo>
                  <a:cubicBezTo>
                    <a:pt x="21" y="17"/>
                    <a:pt x="20" y="14"/>
                    <a:pt x="20" y="10"/>
                  </a:cubicBezTo>
                  <a:cubicBezTo>
                    <a:pt x="20" y="5"/>
                    <a:pt x="16" y="0"/>
                    <a:pt x="10" y="0"/>
                  </a:cubicBezTo>
                  <a:cubicBezTo>
                    <a:pt x="5" y="0"/>
                    <a:pt x="0" y="5"/>
                    <a:pt x="0" y="10"/>
                  </a:cubicBezTo>
                  <a:cubicBezTo>
                    <a:pt x="0" y="16"/>
                    <a:pt x="1" y="21"/>
                    <a:pt x="3" y="25"/>
                  </a:cubicBezTo>
                  <a:cubicBezTo>
                    <a:pt x="5" y="29"/>
                    <a:pt x="7" y="33"/>
                    <a:pt x="10" y="36"/>
                  </a:cubicBezTo>
                  <a:cubicBezTo>
                    <a:pt x="14" y="41"/>
                    <a:pt x="19" y="45"/>
                    <a:pt x="24" y="48"/>
                  </a:cubicBezTo>
                  <a:cubicBezTo>
                    <a:pt x="32" y="52"/>
                    <a:pt x="39" y="55"/>
                    <a:pt x="44" y="59"/>
                  </a:cubicBezTo>
                  <a:cubicBezTo>
                    <a:pt x="46" y="61"/>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77"/>
            <p:cNvSpPr/>
            <p:nvPr/>
          </p:nvSpPr>
          <p:spPr bwMode="auto">
            <a:xfrm>
              <a:off x="2093913" y="208597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6"/>
                    <a:pt x="164" y="10"/>
                  </a:cubicBezTo>
                  <a:cubicBezTo>
                    <a:pt x="164" y="5"/>
                    <a:pt x="159" y="0"/>
                    <a:pt x="154" y="0"/>
                  </a:cubicBezTo>
                  <a:cubicBezTo>
                    <a:pt x="10" y="0"/>
                    <a:pt x="10" y="0"/>
                    <a:pt x="10" y="0"/>
                  </a:cubicBezTo>
                  <a:cubicBezTo>
                    <a:pt x="5" y="0"/>
                    <a:pt x="0" y="5"/>
                    <a:pt x="0" y="10"/>
                  </a:cubicBezTo>
                  <a:cubicBezTo>
                    <a:pt x="0" y="16"/>
                    <a:pt x="5"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78"/>
            <p:cNvSpPr/>
            <p:nvPr/>
          </p:nvSpPr>
          <p:spPr bwMode="auto">
            <a:xfrm>
              <a:off x="776288" y="1700214"/>
              <a:ext cx="152400" cy="17463"/>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79"/>
            <p:cNvSpPr/>
            <p:nvPr/>
          </p:nvSpPr>
          <p:spPr bwMode="auto">
            <a:xfrm>
              <a:off x="2105026" y="107632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5"/>
                    <a:pt x="164" y="10"/>
                  </a:cubicBezTo>
                  <a:cubicBezTo>
                    <a:pt x="164" y="4"/>
                    <a:pt x="159" y="0"/>
                    <a:pt x="154" y="0"/>
                  </a:cubicBezTo>
                  <a:cubicBezTo>
                    <a:pt x="10" y="0"/>
                    <a:pt x="10" y="0"/>
                    <a:pt x="10" y="0"/>
                  </a:cubicBezTo>
                  <a:cubicBezTo>
                    <a:pt x="5" y="0"/>
                    <a:pt x="0" y="4"/>
                    <a:pt x="0" y="10"/>
                  </a:cubicBezTo>
                  <a:cubicBezTo>
                    <a:pt x="0" y="15"/>
                    <a:pt x="5"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80"/>
            <p:cNvSpPr/>
            <p:nvPr/>
          </p:nvSpPr>
          <p:spPr bwMode="auto">
            <a:xfrm>
              <a:off x="2633663" y="773114"/>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81"/>
            <p:cNvSpPr/>
            <p:nvPr/>
          </p:nvSpPr>
          <p:spPr bwMode="auto">
            <a:xfrm>
              <a:off x="1311276" y="2771776"/>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6"/>
                    <a:pt x="163" y="10"/>
                  </a:cubicBezTo>
                  <a:cubicBezTo>
                    <a:pt x="163" y="5"/>
                    <a:pt x="159" y="0"/>
                    <a:pt x="153" y="0"/>
                  </a:cubicBezTo>
                  <a:cubicBezTo>
                    <a:pt x="10" y="0"/>
                    <a:pt x="10" y="0"/>
                    <a:pt x="10" y="0"/>
                  </a:cubicBezTo>
                  <a:cubicBezTo>
                    <a:pt x="4" y="0"/>
                    <a:pt x="0" y="5"/>
                    <a:pt x="0" y="10"/>
                  </a:cubicBezTo>
                  <a:cubicBezTo>
                    <a:pt x="0" y="16"/>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82"/>
            <p:cNvSpPr/>
            <p:nvPr/>
          </p:nvSpPr>
          <p:spPr bwMode="auto">
            <a:xfrm>
              <a:off x="1654176" y="24177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09" y="0"/>
                    <a:pt x="106" y="4"/>
                  </a:cubicBezTo>
                  <a:cubicBezTo>
                    <a:pt x="4" y="105"/>
                    <a:pt x="4" y="105"/>
                    <a:pt x="4" y="105"/>
                  </a:cubicBezTo>
                  <a:cubicBezTo>
                    <a:pt x="0" y="109"/>
                    <a:pt x="0" y="115"/>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83"/>
            <p:cNvSpPr/>
            <p:nvPr/>
          </p:nvSpPr>
          <p:spPr bwMode="auto">
            <a:xfrm>
              <a:off x="868363" y="771526"/>
              <a:ext cx="115888" cy="115888"/>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5"/>
                    <a:pt x="4" y="119"/>
                  </a:cubicBezTo>
                  <a:cubicBezTo>
                    <a:pt x="8" y="123"/>
                    <a:pt x="15"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84"/>
            <p:cNvSpPr/>
            <p:nvPr/>
          </p:nvSpPr>
          <p:spPr bwMode="auto">
            <a:xfrm>
              <a:off x="2700338" y="17446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6"/>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85"/>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close/>
                  <a:moveTo>
                    <a:pt x="30" y="38"/>
                  </a:moveTo>
                  <a:lnTo>
                    <a:pt x="26" y="45"/>
                  </a:lnTo>
                  <a:lnTo>
                    <a:pt x="23" y="50"/>
                  </a:lnTo>
                  <a:lnTo>
                    <a:pt x="26" y="50"/>
                  </a:lnTo>
                  <a:lnTo>
                    <a:pt x="29" y="46"/>
                  </a:lnTo>
                  <a:lnTo>
                    <a:pt x="31" y="40"/>
                  </a:lnTo>
                  <a:lnTo>
                    <a:pt x="30" y="38"/>
                  </a:lnTo>
                  <a:close/>
                  <a:moveTo>
                    <a:pt x="52" y="0"/>
                  </a:moveTo>
                  <a:lnTo>
                    <a:pt x="37" y="26"/>
                  </a:lnTo>
                  <a:lnTo>
                    <a:pt x="38" y="28"/>
                  </a:lnTo>
                  <a:lnTo>
                    <a:pt x="52" y="5"/>
                  </a:lnTo>
                  <a:lnTo>
                    <a:pt x="76" y="46"/>
                  </a:lnTo>
                  <a:lnTo>
                    <a:pt x="77" y="45"/>
                  </a:lnTo>
                  <a:lnTo>
                    <a:pt x="77" y="4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86"/>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moveTo>
                    <a:pt x="30" y="38"/>
                  </a:moveTo>
                  <a:lnTo>
                    <a:pt x="26" y="45"/>
                  </a:lnTo>
                  <a:lnTo>
                    <a:pt x="23" y="50"/>
                  </a:lnTo>
                  <a:lnTo>
                    <a:pt x="26" y="50"/>
                  </a:lnTo>
                  <a:lnTo>
                    <a:pt x="29" y="46"/>
                  </a:lnTo>
                  <a:lnTo>
                    <a:pt x="31" y="40"/>
                  </a:lnTo>
                  <a:lnTo>
                    <a:pt x="30" y="38"/>
                  </a:lnTo>
                  <a:moveTo>
                    <a:pt x="52" y="0"/>
                  </a:moveTo>
                  <a:lnTo>
                    <a:pt x="37" y="26"/>
                  </a:lnTo>
                  <a:lnTo>
                    <a:pt x="38" y="28"/>
                  </a:lnTo>
                  <a:lnTo>
                    <a:pt x="52" y="5"/>
                  </a:lnTo>
                  <a:lnTo>
                    <a:pt x="76" y="46"/>
                  </a:lnTo>
                  <a:lnTo>
                    <a:pt x="77" y="45"/>
                  </a:lnTo>
                  <a:lnTo>
                    <a:pt x="77" y="45"/>
                  </a:lnTo>
                  <a:lnTo>
                    <a:pt x="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87"/>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close/>
                  <a:moveTo>
                    <a:pt x="21" y="0"/>
                  </a:moveTo>
                  <a:lnTo>
                    <a:pt x="14" y="12"/>
                  </a:lnTo>
                  <a:lnTo>
                    <a:pt x="15" y="14"/>
                  </a:lnTo>
                  <a:lnTo>
                    <a:pt x="22"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88"/>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moveTo>
                    <a:pt x="21" y="0"/>
                  </a:moveTo>
                  <a:lnTo>
                    <a:pt x="14" y="12"/>
                  </a:lnTo>
                  <a:lnTo>
                    <a:pt x="15" y="14"/>
                  </a:lnTo>
                  <a:lnTo>
                    <a:pt x="22"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89"/>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close/>
                  <a:moveTo>
                    <a:pt x="29" y="37"/>
                  </a:moveTo>
                  <a:lnTo>
                    <a:pt x="25" y="44"/>
                  </a:lnTo>
                  <a:lnTo>
                    <a:pt x="22" y="50"/>
                  </a:lnTo>
                  <a:lnTo>
                    <a:pt x="25" y="50"/>
                  </a:lnTo>
                  <a:lnTo>
                    <a:pt x="28" y="46"/>
                  </a:lnTo>
                  <a:lnTo>
                    <a:pt x="31" y="40"/>
                  </a:lnTo>
                  <a:lnTo>
                    <a:pt x="29" y="37"/>
                  </a:lnTo>
                  <a:close/>
                  <a:moveTo>
                    <a:pt x="51" y="0"/>
                  </a:moveTo>
                  <a:lnTo>
                    <a:pt x="36" y="26"/>
                  </a:lnTo>
                  <a:lnTo>
                    <a:pt x="38" y="28"/>
                  </a:lnTo>
                  <a:lnTo>
                    <a:pt x="51" y="4"/>
                  </a:lnTo>
                  <a:lnTo>
                    <a:pt x="75" y="46"/>
                  </a:lnTo>
                  <a:lnTo>
                    <a:pt x="76" y="45"/>
                  </a:lnTo>
                  <a:lnTo>
                    <a:pt x="77" y="44"/>
                  </a:lnTo>
                  <a:lnTo>
                    <a:pt x="5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90"/>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moveTo>
                    <a:pt x="29" y="37"/>
                  </a:moveTo>
                  <a:lnTo>
                    <a:pt x="25" y="44"/>
                  </a:lnTo>
                  <a:lnTo>
                    <a:pt x="22" y="50"/>
                  </a:lnTo>
                  <a:lnTo>
                    <a:pt x="25" y="50"/>
                  </a:lnTo>
                  <a:lnTo>
                    <a:pt x="28" y="46"/>
                  </a:lnTo>
                  <a:lnTo>
                    <a:pt x="31" y="40"/>
                  </a:lnTo>
                  <a:lnTo>
                    <a:pt x="29" y="37"/>
                  </a:lnTo>
                  <a:moveTo>
                    <a:pt x="51" y="0"/>
                  </a:moveTo>
                  <a:lnTo>
                    <a:pt x="36" y="26"/>
                  </a:lnTo>
                  <a:lnTo>
                    <a:pt x="38" y="28"/>
                  </a:lnTo>
                  <a:lnTo>
                    <a:pt x="51" y="4"/>
                  </a:lnTo>
                  <a:lnTo>
                    <a:pt x="75" y="46"/>
                  </a:lnTo>
                  <a:lnTo>
                    <a:pt x="76" y="45"/>
                  </a:lnTo>
                  <a:lnTo>
                    <a:pt x="77" y="44"/>
                  </a:lnTo>
                  <a:lnTo>
                    <a:pt x="5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91"/>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close/>
                  <a:moveTo>
                    <a:pt x="21" y="0"/>
                  </a:moveTo>
                  <a:lnTo>
                    <a:pt x="14" y="11"/>
                  </a:lnTo>
                  <a:lnTo>
                    <a:pt x="16" y="14"/>
                  </a:lnTo>
                  <a:lnTo>
                    <a:pt x="23"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92"/>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moveTo>
                    <a:pt x="21" y="0"/>
                  </a:moveTo>
                  <a:lnTo>
                    <a:pt x="14" y="11"/>
                  </a:lnTo>
                  <a:lnTo>
                    <a:pt x="16" y="14"/>
                  </a:lnTo>
                  <a:lnTo>
                    <a:pt x="23"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93"/>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close/>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94"/>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95"/>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close/>
                  <a:moveTo>
                    <a:pt x="21" y="0"/>
                  </a:moveTo>
                  <a:lnTo>
                    <a:pt x="14" y="12"/>
                  </a:lnTo>
                  <a:lnTo>
                    <a:pt x="15" y="14"/>
                  </a:lnTo>
                  <a:lnTo>
                    <a:pt x="22" y="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96"/>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moveTo>
                    <a:pt x="21" y="0"/>
                  </a:moveTo>
                  <a:lnTo>
                    <a:pt x="14" y="12"/>
                  </a:lnTo>
                  <a:lnTo>
                    <a:pt x="15" y="14"/>
                  </a:lnTo>
                  <a:lnTo>
                    <a:pt x="22" y="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97"/>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close/>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98"/>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99"/>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close/>
                  <a:moveTo>
                    <a:pt x="20" y="0"/>
                  </a:moveTo>
                  <a:lnTo>
                    <a:pt x="7" y="4"/>
                  </a:lnTo>
                  <a:lnTo>
                    <a:pt x="6" y="6"/>
                  </a:lnTo>
                  <a:lnTo>
                    <a:pt x="20"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100"/>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moveTo>
                    <a:pt x="20" y="0"/>
                  </a:moveTo>
                  <a:lnTo>
                    <a:pt x="7" y="4"/>
                  </a:lnTo>
                  <a:lnTo>
                    <a:pt x="6" y="6"/>
                  </a:lnTo>
                  <a:lnTo>
                    <a:pt x="20" y="3"/>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101"/>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close/>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102"/>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103"/>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close/>
                  <a:moveTo>
                    <a:pt x="19" y="0"/>
                  </a:moveTo>
                  <a:lnTo>
                    <a:pt x="6" y="4"/>
                  </a:lnTo>
                  <a:lnTo>
                    <a:pt x="6" y="6"/>
                  </a:lnTo>
                  <a:lnTo>
                    <a:pt x="19" y="3"/>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104"/>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moveTo>
                    <a:pt x="19" y="0"/>
                  </a:moveTo>
                  <a:lnTo>
                    <a:pt x="6" y="4"/>
                  </a:lnTo>
                  <a:lnTo>
                    <a:pt x="6" y="6"/>
                  </a:lnTo>
                  <a:lnTo>
                    <a:pt x="19" y="3"/>
                  </a:lnTo>
                  <a:lnTo>
                    <a:pt x="1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105"/>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close/>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106"/>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107"/>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close/>
                  <a:moveTo>
                    <a:pt x="20" y="0"/>
                  </a:moveTo>
                  <a:lnTo>
                    <a:pt x="6" y="4"/>
                  </a:lnTo>
                  <a:lnTo>
                    <a:pt x="6" y="7"/>
                  </a:lnTo>
                  <a:lnTo>
                    <a:pt x="19"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108"/>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moveTo>
                    <a:pt x="20" y="0"/>
                  </a:moveTo>
                  <a:lnTo>
                    <a:pt x="6" y="4"/>
                  </a:lnTo>
                  <a:lnTo>
                    <a:pt x="6" y="7"/>
                  </a:lnTo>
                  <a:lnTo>
                    <a:pt x="19" y="3"/>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109"/>
            <p:cNvSpPr>
              <a:spLocks noEditPoints="1"/>
            </p:cNvSpPr>
            <p:nvPr/>
          </p:nvSpPr>
          <p:spPr bwMode="auto">
            <a:xfrm>
              <a:off x="2613026" y="976314"/>
              <a:ext cx="142875" cy="150813"/>
            </a:xfrm>
            <a:custGeom>
              <a:avLst/>
              <a:gdLst>
                <a:gd name="T0" fmla="*/ 66 w 152"/>
                <a:gd name="T1" fmla="*/ 24 h 161"/>
                <a:gd name="T2" fmla="*/ 63 w 152"/>
                <a:gd name="T3" fmla="*/ 28 h 161"/>
                <a:gd name="T4" fmla="*/ 74 w 152"/>
                <a:gd name="T5" fmla="*/ 34 h 161"/>
                <a:gd name="T6" fmla="*/ 144 w 152"/>
                <a:gd name="T7" fmla="*/ 74 h 161"/>
                <a:gd name="T8" fmla="*/ 74 w 152"/>
                <a:gd name="T9" fmla="*/ 114 h 161"/>
                <a:gd name="T10" fmla="*/ 4 w 152"/>
                <a:gd name="T11" fmla="*/ 154 h 161"/>
                <a:gd name="T12" fmla="*/ 4 w 152"/>
                <a:gd name="T13" fmla="*/ 74 h 161"/>
                <a:gd name="T14" fmla="*/ 4 w 152"/>
                <a:gd name="T15" fmla="*/ 62 h 161"/>
                <a:gd name="T16" fmla="*/ 0 w 152"/>
                <a:gd name="T17" fmla="*/ 64 h 161"/>
                <a:gd name="T18" fmla="*/ 0 w 152"/>
                <a:gd name="T19" fmla="*/ 74 h 161"/>
                <a:gd name="T20" fmla="*/ 0 w 152"/>
                <a:gd name="T21" fmla="*/ 161 h 161"/>
                <a:gd name="T22" fmla="*/ 76 w 152"/>
                <a:gd name="T23" fmla="*/ 118 h 161"/>
                <a:gd name="T24" fmla="*/ 152 w 152"/>
                <a:gd name="T25" fmla="*/ 74 h 161"/>
                <a:gd name="T26" fmla="*/ 76 w 152"/>
                <a:gd name="T27" fmla="*/ 30 h 161"/>
                <a:gd name="T28" fmla="*/ 66 w 152"/>
                <a:gd name="T29" fmla="*/ 24 h 161"/>
                <a:gd name="T30" fmla="*/ 0 w 152"/>
                <a:gd name="T31" fmla="*/ 0 h 161"/>
                <a:gd name="T32" fmla="*/ 0 w 152"/>
                <a:gd name="T33" fmla="*/ 41 h 161"/>
                <a:gd name="T34" fmla="*/ 4 w 152"/>
                <a:gd name="T35" fmla="*/ 39 h 161"/>
                <a:gd name="T36" fmla="*/ 4 w 152"/>
                <a:gd name="T37" fmla="*/ 2 h 161"/>
                <a:gd name="T38" fmla="*/ 0 w 152"/>
                <a:gd name="T3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161">
                  <a:moveTo>
                    <a:pt x="66" y="24"/>
                  </a:moveTo>
                  <a:cubicBezTo>
                    <a:pt x="65" y="26"/>
                    <a:pt x="64" y="27"/>
                    <a:pt x="63" y="28"/>
                  </a:cubicBezTo>
                  <a:cubicBezTo>
                    <a:pt x="74" y="34"/>
                    <a:pt x="74" y="34"/>
                    <a:pt x="74" y="34"/>
                  </a:cubicBezTo>
                  <a:cubicBezTo>
                    <a:pt x="144" y="74"/>
                    <a:pt x="144" y="74"/>
                    <a:pt x="144" y="74"/>
                  </a:cubicBezTo>
                  <a:cubicBezTo>
                    <a:pt x="74" y="114"/>
                    <a:pt x="74" y="114"/>
                    <a:pt x="74" y="114"/>
                  </a:cubicBezTo>
                  <a:cubicBezTo>
                    <a:pt x="4" y="154"/>
                    <a:pt x="4" y="154"/>
                    <a:pt x="4" y="154"/>
                  </a:cubicBezTo>
                  <a:cubicBezTo>
                    <a:pt x="4" y="74"/>
                    <a:pt x="4" y="74"/>
                    <a:pt x="4" y="74"/>
                  </a:cubicBezTo>
                  <a:cubicBezTo>
                    <a:pt x="4" y="62"/>
                    <a:pt x="4" y="62"/>
                    <a:pt x="4" y="62"/>
                  </a:cubicBezTo>
                  <a:cubicBezTo>
                    <a:pt x="0" y="64"/>
                    <a:pt x="0" y="64"/>
                    <a:pt x="0" y="64"/>
                  </a:cubicBezTo>
                  <a:cubicBezTo>
                    <a:pt x="0" y="74"/>
                    <a:pt x="0" y="74"/>
                    <a:pt x="0" y="74"/>
                  </a:cubicBezTo>
                  <a:cubicBezTo>
                    <a:pt x="0" y="161"/>
                    <a:pt x="0" y="161"/>
                    <a:pt x="0" y="161"/>
                  </a:cubicBezTo>
                  <a:cubicBezTo>
                    <a:pt x="76" y="118"/>
                    <a:pt x="76" y="118"/>
                    <a:pt x="76" y="118"/>
                  </a:cubicBezTo>
                  <a:cubicBezTo>
                    <a:pt x="152" y="74"/>
                    <a:pt x="152" y="74"/>
                    <a:pt x="152" y="74"/>
                  </a:cubicBezTo>
                  <a:cubicBezTo>
                    <a:pt x="76" y="30"/>
                    <a:pt x="76" y="30"/>
                    <a:pt x="76" y="30"/>
                  </a:cubicBezTo>
                  <a:cubicBezTo>
                    <a:pt x="66" y="24"/>
                    <a:pt x="66" y="24"/>
                    <a:pt x="66" y="24"/>
                  </a:cubicBezTo>
                  <a:moveTo>
                    <a:pt x="0" y="0"/>
                  </a:moveTo>
                  <a:cubicBezTo>
                    <a:pt x="0" y="41"/>
                    <a:pt x="0" y="41"/>
                    <a:pt x="0" y="41"/>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110"/>
            <p:cNvSpPr>
              <a:spLocks noEditPoints="1"/>
            </p:cNvSpPr>
            <p:nvPr/>
          </p:nvSpPr>
          <p:spPr bwMode="auto">
            <a:xfrm>
              <a:off x="2613026" y="963614"/>
              <a:ext cx="61913" cy="73025"/>
            </a:xfrm>
            <a:custGeom>
              <a:avLst/>
              <a:gdLst>
                <a:gd name="T0" fmla="*/ 4 w 66"/>
                <a:gd name="T1" fmla="*/ 52 h 77"/>
                <a:gd name="T2" fmla="*/ 0 w 66"/>
                <a:gd name="T3" fmla="*/ 54 h 77"/>
                <a:gd name="T4" fmla="*/ 0 w 66"/>
                <a:gd name="T5" fmla="*/ 77 h 77"/>
                <a:gd name="T6" fmla="*/ 4 w 66"/>
                <a:gd name="T7" fmla="*/ 75 h 77"/>
                <a:gd name="T8" fmla="*/ 4 w 66"/>
                <a:gd name="T9" fmla="*/ 52 h 77"/>
                <a:gd name="T10" fmla="*/ 0 w 66"/>
                <a:gd name="T11" fmla="*/ 0 h 77"/>
                <a:gd name="T12" fmla="*/ 0 w 66"/>
                <a:gd name="T13" fmla="*/ 13 h 77"/>
                <a:gd name="T14" fmla="*/ 4 w 66"/>
                <a:gd name="T15" fmla="*/ 15 h 77"/>
                <a:gd name="T16" fmla="*/ 4 w 66"/>
                <a:gd name="T17" fmla="*/ 7 h 77"/>
                <a:gd name="T18" fmla="*/ 63 w 66"/>
                <a:gd name="T19" fmla="*/ 41 h 77"/>
                <a:gd name="T20" fmla="*/ 66 w 66"/>
                <a:gd name="T21" fmla="*/ 37 h 77"/>
                <a:gd name="T22" fmla="*/ 0 w 66"/>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7">
                  <a:moveTo>
                    <a:pt x="4" y="52"/>
                  </a:moveTo>
                  <a:cubicBezTo>
                    <a:pt x="0" y="54"/>
                    <a:pt x="0" y="54"/>
                    <a:pt x="0" y="54"/>
                  </a:cubicBezTo>
                  <a:cubicBezTo>
                    <a:pt x="0" y="77"/>
                    <a:pt x="0" y="77"/>
                    <a:pt x="0" y="77"/>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7"/>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111"/>
            <p:cNvSpPr>
              <a:spLocks noEditPoints="1"/>
            </p:cNvSpPr>
            <p:nvPr/>
          </p:nvSpPr>
          <p:spPr bwMode="auto">
            <a:xfrm>
              <a:off x="1187451" y="1758951"/>
              <a:ext cx="142875" cy="152400"/>
            </a:xfrm>
            <a:custGeom>
              <a:avLst/>
              <a:gdLst>
                <a:gd name="T0" fmla="*/ 66 w 152"/>
                <a:gd name="T1" fmla="*/ 25 h 162"/>
                <a:gd name="T2" fmla="*/ 63 w 152"/>
                <a:gd name="T3" fmla="*/ 28 h 162"/>
                <a:gd name="T4" fmla="*/ 74 w 152"/>
                <a:gd name="T5" fmla="*/ 34 h 162"/>
                <a:gd name="T6" fmla="*/ 144 w 152"/>
                <a:gd name="T7" fmla="*/ 74 h 162"/>
                <a:gd name="T8" fmla="*/ 74 w 152"/>
                <a:gd name="T9" fmla="*/ 114 h 162"/>
                <a:gd name="T10" fmla="*/ 4 w 152"/>
                <a:gd name="T11" fmla="*/ 155 h 162"/>
                <a:gd name="T12" fmla="*/ 4 w 152"/>
                <a:gd name="T13" fmla="*/ 74 h 162"/>
                <a:gd name="T14" fmla="*/ 4 w 152"/>
                <a:gd name="T15" fmla="*/ 62 h 162"/>
                <a:gd name="T16" fmla="*/ 0 w 152"/>
                <a:gd name="T17" fmla="*/ 65 h 162"/>
                <a:gd name="T18" fmla="*/ 0 w 152"/>
                <a:gd name="T19" fmla="*/ 74 h 162"/>
                <a:gd name="T20" fmla="*/ 0 w 152"/>
                <a:gd name="T21" fmla="*/ 162 h 162"/>
                <a:gd name="T22" fmla="*/ 76 w 152"/>
                <a:gd name="T23" fmla="*/ 118 h 162"/>
                <a:gd name="T24" fmla="*/ 76 w 152"/>
                <a:gd name="T25" fmla="*/ 118 h 162"/>
                <a:gd name="T26" fmla="*/ 152 w 152"/>
                <a:gd name="T27" fmla="*/ 74 h 162"/>
                <a:gd name="T28" fmla="*/ 76 w 152"/>
                <a:gd name="T29" fmla="*/ 31 h 162"/>
                <a:gd name="T30" fmla="*/ 66 w 152"/>
                <a:gd name="T31" fmla="*/ 25 h 162"/>
                <a:gd name="T32" fmla="*/ 0 w 152"/>
                <a:gd name="T33" fmla="*/ 0 h 162"/>
                <a:gd name="T34" fmla="*/ 0 w 152"/>
                <a:gd name="T35" fmla="*/ 42 h 162"/>
                <a:gd name="T36" fmla="*/ 4 w 152"/>
                <a:gd name="T37" fmla="*/ 39 h 162"/>
                <a:gd name="T38" fmla="*/ 4 w 152"/>
                <a:gd name="T39" fmla="*/ 2 h 162"/>
                <a:gd name="T40" fmla="*/ 0 w 152"/>
                <a:gd name="T4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2">
                  <a:moveTo>
                    <a:pt x="66" y="25"/>
                  </a:moveTo>
                  <a:cubicBezTo>
                    <a:pt x="65" y="26"/>
                    <a:pt x="64" y="27"/>
                    <a:pt x="63" y="28"/>
                  </a:cubicBezTo>
                  <a:cubicBezTo>
                    <a:pt x="74" y="34"/>
                    <a:pt x="74" y="34"/>
                    <a:pt x="74" y="34"/>
                  </a:cubicBezTo>
                  <a:cubicBezTo>
                    <a:pt x="144" y="74"/>
                    <a:pt x="144" y="74"/>
                    <a:pt x="144" y="74"/>
                  </a:cubicBezTo>
                  <a:cubicBezTo>
                    <a:pt x="74" y="114"/>
                    <a:pt x="74" y="114"/>
                    <a:pt x="74" y="114"/>
                  </a:cubicBezTo>
                  <a:cubicBezTo>
                    <a:pt x="4" y="155"/>
                    <a:pt x="4" y="155"/>
                    <a:pt x="4" y="155"/>
                  </a:cubicBezTo>
                  <a:cubicBezTo>
                    <a:pt x="4" y="74"/>
                    <a:pt x="4" y="74"/>
                    <a:pt x="4" y="74"/>
                  </a:cubicBezTo>
                  <a:cubicBezTo>
                    <a:pt x="4" y="62"/>
                    <a:pt x="4" y="62"/>
                    <a:pt x="4" y="62"/>
                  </a:cubicBezTo>
                  <a:cubicBezTo>
                    <a:pt x="0" y="65"/>
                    <a:pt x="0" y="65"/>
                    <a:pt x="0" y="65"/>
                  </a:cubicBezTo>
                  <a:cubicBezTo>
                    <a:pt x="0" y="74"/>
                    <a:pt x="0" y="74"/>
                    <a:pt x="0" y="74"/>
                  </a:cubicBezTo>
                  <a:cubicBezTo>
                    <a:pt x="0" y="162"/>
                    <a:pt x="0" y="162"/>
                    <a:pt x="0" y="162"/>
                  </a:cubicBezTo>
                  <a:cubicBezTo>
                    <a:pt x="76" y="118"/>
                    <a:pt x="76" y="118"/>
                    <a:pt x="76" y="118"/>
                  </a:cubicBezTo>
                  <a:cubicBezTo>
                    <a:pt x="76" y="118"/>
                    <a:pt x="76" y="118"/>
                    <a:pt x="76" y="118"/>
                  </a:cubicBezTo>
                  <a:cubicBezTo>
                    <a:pt x="152" y="74"/>
                    <a:pt x="152" y="74"/>
                    <a:pt x="152" y="74"/>
                  </a:cubicBezTo>
                  <a:cubicBezTo>
                    <a:pt x="76" y="31"/>
                    <a:pt x="76" y="31"/>
                    <a:pt x="76" y="31"/>
                  </a:cubicBezTo>
                  <a:cubicBezTo>
                    <a:pt x="66" y="25"/>
                    <a:pt x="66" y="25"/>
                    <a:pt x="66" y="25"/>
                  </a:cubicBezTo>
                  <a:moveTo>
                    <a:pt x="0" y="0"/>
                  </a:moveTo>
                  <a:cubicBezTo>
                    <a:pt x="0" y="42"/>
                    <a:pt x="0" y="42"/>
                    <a:pt x="0" y="42"/>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112"/>
            <p:cNvSpPr>
              <a:spLocks noEditPoints="1"/>
            </p:cNvSpPr>
            <p:nvPr/>
          </p:nvSpPr>
          <p:spPr bwMode="auto">
            <a:xfrm>
              <a:off x="1187451" y="1747839"/>
              <a:ext cx="61913" cy="73025"/>
            </a:xfrm>
            <a:custGeom>
              <a:avLst/>
              <a:gdLst>
                <a:gd name="T0" fmla="*/ 4 w 66"/>
                <a:gd name="T1" fmla="*/ 52 h 78"/>
                <a:gd name="T2" fmla="*/ 0 w 66"/>
                <a:gd name="T3" fmla="*/ 55 h 78"/>
                <a:gd name="T4" fmla="*/ 0 w 66"/>
                <a:gd name="T5" fmla="*/ 78 h 78"/>
                <a:gd name="T6" fmla="*/ 4 w 66"/>
                <a:gd name="T7" fmla="*/ 75 h 78"/>
                <a:gd name="T8" fmla="*/ 4 w 66"/>
                <a:gd name="T9" fmla="*/ 52 h 78"/>
                <a:gd name="T10" fmla="*/ 0 w 66"/>
                <a:gd name="T11" fmla="*/ 0 h 78"/>
                <a:gd name="T12" fmla="*/ 0 w 66"/>
                <a:gd name="T13" fmla="*/ 13 h 78"/>
                <a:gd name="T14" fmla="*/ 4 w 66"/>
                <a:gd name="T15" fmla="*/ 15 h 78"/>
                <a:gd name="T16" fmla="*/ 4 w 66"/>
                <a:gd name="T17" fmla="*/ 7 h 78"/>
                <a:gd name="T18" fmla="*/ 63 w 66"/>
                <a:gd name="T19" fmla="*/ 41 h 78"/>
                <a:gd name="T20" fmla="*/ 66 w 66"/>
                <a:gd name="T21" fmla="*/ 38 h 78"/>
                <a:gd name="T22" fmla="*/ 0 w 66"/>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8">
                  <a:moveTo>
                    <a:pt x="4" y="52"/>
                  </a:moveTo>
                  <a:cubicBezTo>
                    <a:pt x="0" y="55"/>
                    <a:pt x="0" y="55"/>
                    <a:pt x="0" y="55"/>
                  </a:cubicBezTo>
                  <a:cubicBezTo>
                    <a:pt x="0" y="78"/>
                    <a:pt x="0" y="78"/>
                    <a:pt x="0" y="78"/>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8"/>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113"/>
            <p:cNvSpPr>
              <a:spLocks noEditPoints="1"/>
            </p:cNvSpPr>
            <p:nvPr/>
          </p:nvSpPr>
          <p:spPr bwMode="auto">
            <a:xfrm>
              <a:off x="2036763" y="1677989"/>
              <a:ext cx="122238" cy="122238"/>
            </a:xfrm>
            <a:custGeom>
              <a:avLst/>
              <a:gdLst>
                <a:gd name="T0" fmla="*/ 131 w 131"/>
                <a:gd name="T1" fmla="*/ 66 h 131"/>
                <a:gd name="T2" fmla="*/ 129 w 131"/>
                <a:gd name="T3" fmla="*/ 66 h 131"/>
                <a:gd name="T4" fmla="*/ 127 w 131"/>
                <a:gd name="T5" fmla="*/ 66 h 131"/>
                <a:gd name="T6" fmla="*/ 109 w 131"/>
                <a:gd name="T7" fmla="*/ 109 h 131"/>
                <a:gd name="T8" fmla="*/ 66 w 131"/>
                <a:gd name="T9" fmla="*/ 127 h 131"/>
                <a:gd name="T10" fmla="*/ 22 w 131"/>
                <a:gd name="T11" fmla="*/ 109 h 131"/>
                <a:gd name="T12" fmla="*/ 6 w 131"/>
                <a:gd name="T13" fmla="*/ 79 h 131"/>
                <a:gd name="T14" fmla="*/ 2 w 131"/>
                <a:gd name="T15" fmla="*/ 81 h 131"/>
                <a:gd name="T16" fmla="*/ 66 w 131"/>
                <a:gd name="T17" fmla="*/ 131 h 131"/>
                <a:gd name="T18" fmla="*/ 131 w 131"/>
                <a:gd name="T19" fmla="*/ 66 h 131"/>
                <a:gd name="T20" fmla="*/ 28 w 131"/>
                <a:gd name="T21" fmla="*/ 12 h 131"/>
                <a:gd name="T22" fmla="*/ 0 w 131"/>
                <a:gd name="T23" fmla="*/ 59 h 131"/>
                <a:gd name="T24" fmla="*/ 5 w 131"/>
                <a:gd name="T25" fmla="*/ 57 h 131"/>
                <a:gd name="T26" fmla="*/ 22 w 131"/>
                <a:gd name="T27" fmla="*/ 22 h 131"/>
                <a:gd name="T28" fmla="*/ 28 w 131"/>
                <a:gd name="T29" fmla="*/ 17 h 131"/>
                <a:gd name="T30" fmla="*/ 28 w 131"/>
                <a:gd name="T31" fmla="*/ 12 h 131"/>
                <a:gd name="T32" fmla="*/ 35 w 131"/>
                <a:gd name="T33" fmla="*/ 12 h 131"/>
                <a:gd name="T34" fmla="*/ 35 w 131"/>
                <a:gd name="T35" fmla="*/ 12 h 131"/>
                <a:gd name="T36" fmla="*/ 28 w 131"/>
                <a:gd name="T37" fmla="*/ 12 h 131"/>
                <a:gd name="T38" fmla="*/ 28 w 131"/>
                <a:gd name="T39" fmla="*/ 12 h 131"/>
                <a:gd name="T40" fmla="*/ 66 w 131"/>
                <a:gd name="T41" fmla="*/ 0 h 131"/>
                <a:gd name="T42" fmla="*/ 48 w 131"/>
                <a:gd name="T43" fmla="*/ 3 h 131"/>
                <a:gd name="T44" fmla="*/ 48 w 131"/>
                <a:gd name="T45" fmla="*/ 7 h 131"/>
                <a:gd name="T46" fmla="*/ 66 w 131"/>
                <a:gd name="T47" fmla="*/ 4 h 131"/>
                <a:gd name="T48" fmla="*/ 109 w 131"/>
                <a:gd name="T49" fmla="*/ 22 h 131"/>
                <a:gd name="T50" fmla="*/ 127 w 131"/>
                <a:gd name="T51" fmla="*/ 66 h 131"/>
                <a:gd name="T52" fmla="*/ 129 w 131"/>
                <a:gd name="T53" fmla="*/ 66 h 131"/>
                <a:gd name="T54" fmla="*/ 131 w 131"/>
                <a:gd name="T55" fmla="*/ 66 h 131"/>
                <a:gd name="T56" fmla="*/ 131 w 131"/>
                <a:gd name="T57" fmla="*/ 66 h 131"/>
                <a:gd name="T58" fmla="*/ 66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6"/>
                  </a:moveTo>
                  <a:cubicBezTo>
                    <a:pt x="129" y="66"/>
                    <a:pt x="129" y="66"/>
                    <a:pt x="129" y="66"/>
                  </a:cubicBezTo>
                  <a:cubicBezTo>
                    <a:pt x="127" y="66"/>
                    <a:pt x="127" y="66"/>
                    <a:pt x="127" y="66"/>
                  </a:cubicBezTo>
                  <a:cubicBezTo>
                    <a:pt x="127" y="83"/>
                    <a:pt x="121" y="98"/>
                    <a:pt x="109" y="109"/>
                  </a:cubicBezTo>
                  <a:cubicBezTo>
                    <a:pt x="98" y="121"/>
                    <a:pt x="83" y="127"/>
                    <a:pt x="66" y="127"/>
                  </a:cubicBezTo>
                  <a:cubicBezTo>
                    <a:pt x="49" y="127"/>
                    <a:pt x="33" y="121"/>
                    <a:pt x="22" y="109"/>
                  </a:cubicBezTo>
                  <a:cubicBezTo>
                    <a:pt x="14" y="101"/>
                    <a:pt x="8" y="91"/>
                    <a:pt x="6" y="79"/>
                  </a:cubicBezTo>
                  <a:cubicBezTo>
                    <a:pt x="4" y="80"/>
                    <a:pt x="3" y="80"/>
                    <a:pt x="2" y="81"/>
                  </a:cubicBezTo>
                  <a:cubicBezTo>
                    <a:pt x="9" y="110"/>
                    <a:pt x="35" y="131"/>
                    <a:pt x="66" y="131"/>
                  </a:cubicBezTo>
                  <a:cubicBezTo>
                    <a:pt x="102" y="131"/>
                    <a:pt x="131" y="102"/>
                    <a:pt x="131" y="66"/>
                  </a:cubicBezTo>
                  <a:moveTo>
                    <a:pt x="28" y="12"/>
                  </a:moveTo>
                  <a:cubicBezTo>
                    <a:pt x="13" y="23"/>
                    <a:pt x="2" y="40"/>
                    <a:pt x="0" y="59"/>
                  </a:cubicBezTo>
                  <a:cubicBezTo>
                    <a:pt x="2" y="58"/>
                    <a:pt x="3" y="58"/>
                    <a:pt x="5" y="57"/>
                  </a:cubicBezTo>
                  <a:cubicBezTo>
                    <a:pt x="7" y="43"/>
                    <a:pt x="13" y="31"/>
                    <a:pt x="22" y="22"/>
                  </a:cubicBezTo>
                  <a:cubicBezTo>
                    <a:pt x="24" y="20"/>
                    <a:pt x="26" y="19"/>
                    <a:pt x="28" y="17"/>
                  </a:cubicBezTo>
                  <a:cubicBezTo>
                    <a:pt x="28" y="16"/>
                    <a:pt x="28" y="14"/>
                    <a:pt x="28" y="12"/>
                  </a:cubicBezTo>
                  <a:cubicBezTo>
                    <a:pt x="35" y="12"/>
                    <a:pt x="35" y="12"/>
                    <a:pt x="35" y="12"/>
                  </a:cubicBezTo>
                  <a:cubicBezTo>
                    <a:pt x="35" y="12"/>
                    <a:pt x="35" y="12"/>
                    <a:pt x="35" y="12"/>
                  </a:cubicBezTo>
                  <a:cubicBezTo>
                    <a:pt x="28" y="12"/>
                    <a:pt x="28" y="12"/>
                    <a:pt x="28" y="12"/>
                  </a:cubicBezTo>
                  <a:cubicBezTo>
                    <a:pt x="28" y="12"/>
                    <a:pt x="28" y="12"/>
                    <a:pt x="28" y="12"/>
                  </a:cubicBezTo>
                  <a:moveTo>
                    <a:pt x="66" y="0"/>
                  </a:moveTo>
                  <a:cubicBezTo>
                    <a:pt x="59" y="0"/>
                    <a:pt x="53" y="1"/>
                    <a:pt x="48" y="3"/>
                  </a:cubicBezTo>
                  <a:cubicBezTo>
                    <a:pt x="48" y="4"/>
                    <a:pt x="48" y="5"/>
                    <a:pt x="48" y="7"/>
                  </a:cubicBezTo>
                  <a:cubicBezTo>
                    <a:pt x="54" y="5"/>
                    <a:pt x="60" y="4"/>
                    <a:pt x="66" y="4"/>
                  </a:cubicBezTo>
                  <a:cubicBezTo>
                    <a:pt x="83" y="4"/>
                    <a:pt x="98" y="11"/>
                    <a:pt x="109" y="22"/>
                  </a:cubicBezTo>
                  <a:cubicBezTo>
                    <a:pt x="121" y="33"/>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114"/>
            <p:cNvSpPr>
              <a:spLocks noEditPoints="1"/>
            </p:cNvSpPr>
            <p:nvPr/>
          </p:nvSpPr>
          <p:spPr bwMode="auto">
            <a:xfrm>
              <a:off x="2036763" y="1681164"/>
              <a:ext cx="44450" cy="73025"/>
            </a:xfrm>
            <a:custGeom>
              <a:avLst/>
              <a:gdLst>
                <a:gd name="T0" fmla="*/ 5 w 48"/>
                <a:gd name="T1" fmla="*/ 54 h 78"/>
                <a:gd name="T2" fmla="*/ 0 w 48"/>
                <a:gd name="T3" fmla="*/ 56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9 h 78"/>
                <a:gd name="T16" fmla="*/ 28 w 48"/>
                <a:gd name="T17" fmla="*/ 9 h 78"/>
                <a:gd name="T18" fmla="*/ 28 w 48"/>
                <a:gd name="T19" fmla="*/ 14 h 78"/>
                <a:gd name="T20" fmla="*/ 35 w 48"/>
                <a:gd name="T21" fmla="*/ 9 h 78"/>
                <a:gd name="T22" fmla="*/ 48 w 48"/>
                <a:gd name="T23" fmla="*/ 0 h 78"/>
                <a:gd name="T24" fmla="*/ 28 w 48"/>
                <a:gd name="T25" fmla="*/ 9 h 78"/>
                <a:gd name="T26" fmla="*/ 28 w 48"/>
                <a:gd name="T27" fmla="*/ 9 h 78"/>
                <a:gd name="T28" fmla="*/ 35 w 48"/>
                <a:gd name="T29" fmla="*/ 9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5"/>
                    <a:pt x="0" y="56"/>
                  </a:cubicBezTo>
                  <a:cubicBezTo>
                    <a:pt x="0" y="58"/>
                    <a:pt x="0" y="61"/>
                    <a:pt x="0" y="63"/>
                  </a:cubicBezTo>
                  <a:cubicBezTo>
                    <a:pt x="0" y="68"/>
                    <a:pt x="1" y="73"/>
                    <a:pt x="2" y="78"/>
                  </a:cubicBezTo>
                  <a:cubicBezTo>
                    <a:pt x="3" y="77"/>
                    <a:pt x="4" y="77"/>
                    <a:pt x="6" y="76"/>
                  </a:cubicBezTo>
                  <a:cubicBezTo>
                    <a:pt x="5" y="72"/>
                    <a:pt x="4" y="67"/>
                    <a:pt x="4" y="63"/>
                  </a:cubicBezTo>
                  <a:cubicBezTo>
                    <a:pt x="4" y="60"/>
                    <a:pt x="4" y="57"/>
                    <a:pt x="5" y="54"/>
                  </a:cubicBezTo>
                  <a:moveTo>
                    <a:pt x="35" y="9"/>
                  </a:moveTo>
                  <a:cubicBezTo>
                    <a:pt x="28" y="9"/>
                    <a:pt x="28" y="9"/>
                    <a:pt x="28" y="9"/>
                  </a:cubicBezTo>
                  <a:cubicBezTo>
                    <a:pt x="28" y="11"/>
                    <a:pt x="28" y="13"/>
                    <a:pt x="28" y="14"/>
                  </a:cubicBezTo>
                  <a:cubicBezTo>
                    <a:pt x="30" y="12"/>
                    <a:pt x="33" y="11"/>
                    <a:pt x="35" y="9"/>
                  </a:cubicBezTo>
                  <a:moveTo>
                    <a:pt x="48" y="0"/>
                  </a:moveTo>
                  <a:cubicBezTo>
                    <a:pt x="41" y="2"/>
                    <a:pt x="34" y="5"/>
                    <a:pt x="28" y="9"/>
                  </a:cubicBezTo>
                  <a:cubicBezTo>
                    <a:pt x="28" y="9"/>
                    <a:pt x="28" y="9"/>
                    <a:pt x="28" y="9"/>
                  </a:cubicBezTo>
                  <a:cubicBezTo>
                    <a:pt x="35" y="9"/>
                    <a:pt x="35" y="9"/>
                    <a:pt x="35" y="9"/>
                  </a:cubicBezTo>
                  <a:cubicBezTo>
                    <a:pt x="39" y="7"/>
                    <a:pt x="43" y="5"/>
                    <a:pt x="48" y="4"/>
                  </a:cubicBezTo>
                  <a:cubicBezTo>
                    <a:pt x="48" y="2"/>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6" name="Freeform 115"/>
            <p:cNvSpPr>
              <a:spLocks noEditPoints="1"/>
            </p:cNvSpPr>
            <p:nvPr/>
          </p:nvSpPr>
          <p:spPr bwMode="auto">
            <a:xfrm>
              <a:off x="1736726" y="10144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2 w 131"/>
                <a:gd name="T11" fmla="*/ 109 h 131"/>
                <a:gd name="T12" fmla="*/ 5 w 131"/>
                <a:gd name="T13" fmla="*/ 79 h 131"/>
                <a:gd name="T14" fmla="*/ 1 w 131"/>
                <a:gd name="T15" fmla="*/ 80 h 131"/>
                <a:gd name="T16" fmla="*/ 65 w 131"/>
                <a:gd name="T17" fmla="*/ 131 h 131"/>
                <a:gd name="T18" fmla="*/ 131 w 131"/>
                <a:gd name="T19" fmla="*/ 65 h 131"/>
                <a:gd name="T20" fmla="*/ 28 w 131"/>
                <a:gd name="T21" fmla="*/ 12 h 131"/>
                <a:gd name="T22" fmla="*/ 0 w 131"/>
                <a:gd name="T23" fmla="*/ 59 h 131"/>
                <a:gd name="T24" fmla="*/ 4 w 131"/>
                <a:gd name="T25" fmla="*/ 56 h 131"/>
                <a:gd name="T26" fmla="*/ 22 w 131"/>
                <a:gd name="T27" fmla="*/ 22 h 131"/>
                <a:gd name="T28" fmla="*/ 27 w 131"/>
                <a:gd name="T29" fmla="*/ 17 h 131"/>
                <a:gd name="T30" fmla="*/ 28 w 131"/>
                <a:gd name="T31" fmla="*/ 12 h 131"/>
                <a:gd name="T32" fmla="*/ 34 w 131"/>
                <a:gd name="T33" fmla="*/ 12 h 131"/>
                <a:gd name="T34" fmla="*/ 34 w 131"/>
                <a:gd name="T35" fmla="*/ 12 h 131"/>
                <a:gd name="T36" fmla="*/ 28 w 131"/>
                <a:gd name="T37" fmla="*/ 12 h 131"/>
                <a:gd name="T38" fmla="*/ 28 w 131"/>
                <a:gd name="T39" fmla="*/ 12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8" y="120"/>
                    <a:pt x="82" y="127"/>
                    <a:pt x="65" y="127"/>
                  </a:cubicBezTo>
                  <a:cubicBezTo>
                    <a:pt x="48" y="127"/>
                    <a:pt x="33" y="120"/>
                    <a:pt x="22" y="109"/>
                  </a:cubicBezTo>
                  <a:cubicBezTo>
                    <a:pt x="13" y="101"/>
                    <a:pt x="8" y="90"/>
                    <a:pt x="5" y="79"/>
                  </a:cubicBezTo>
                  <a:cubicBezTo>
                    <a:pt x="4" y="79"/>
                    <a:pt x="3" y="80"/>
                    <a:pt x="1" y="80"/>
                  </a:cubicBezTo>
                  <a:cubicBezTo>
                    <a:pt x="8" y="109"/>
                    <a:pt x="34" y="131"/>
                    <a:pt x="65" y="131"/>
                  </a:cubicBezTo>
                  <a:cubicBezTo>
                    <a:pt x="101" y="131"/>
                    <a:pt x="131" y="102"/>
                    <a:pt x="131" y="65"/>
                  </a:cubicBezTo>
                  <a:moveTo>
                    <a:pt x="28" y="12"/>
                  </a:moveTo>
                  <a:cubicBezTo>
                    <a:pt x="12" y="22"/>
                    <a:pt x="2" y="39"/>
                    <a:pt x="0" y="59"/>
                  </a:cubicBezTo>
                  <a:cubicBezTo>
                    <a:pt x="1" y="58"/>
                    <a:pt x="3" y="57"/>
                    <a:pt x="4" y="56"/>
                  </a:cubicBezTo>
                  <a:cubicBezTo>
                    <a:pt x="6" y="43"/>
                    <a:pt x="12" y="31"/>
                    <a:pt x="22" y="22"/>
                  </a:cubicBezTo>
                  <a:cubicBezTo>
                    <a:pt x="23" y="20"/>
                    <a:pt x="25" y="18"/>
                    <a:pt x="27" y="17"/>
                  </a:cubicBezTo>
                  <a:cubicBezTo>
                    <a:pt x="28" y="15"/>
                    <a:pt x="28" y="14"/>
                    <a:pt x="28" y="12"/>
                  </a:cubicBezTo>
                  <a:cubicBezTo>
                    <a:pt x="34" y="12"/>
                    <a:pt x="34" y="12"/>
                    <a:pt x="34" y="12"/>
                  </a:cubicBezTo>
                  <a:cubicBezTo>
                    <a:pt x="34" y="12"/>
                    <a:pt x="34" y="12"/>
                    <a:pt x="34" y="12"/>
                  </a:cubicBezTo>
                  <a:cubicBezTo>
                    <a:pt x="28" y="12"/>
                    <a:pt x="28" y="12"/>
                    <a:pt x="28" y="12"/>
                  </a:cubicBezTo>
                  <a:cubicBezTo>
                    <a:pt x="28" y="12"/>
                    <a:pt x="28" y="12"/>
                    <a:pt x="28" y="12"/>
                  </a:cubicBezTo>
                  <a:moveTo>
                    <a:pt x="65" y="0"/>
                  </a:moveTo>
                  <a:cubicBezTo>
                    <a:pt x="59" y="0"/>
                    <a:pt x="53" y="1"/>
                    <a:pt x="47" y="2"/>
                  </a:cubicBezTo>
                  <a:cubicBezTo>
                    <a:pt x="47" y="4"/>
                    <a:pt x="47" y="5"/>
                    <a:pt x="47" y="6"/>
                  </a:cubicBezTo>
                  <a:cubicBezTo>
                    <a:pt x="53" y="5"/>
                    <a:pt x="59" y="4"/>
                    <a:pt x="65" y="4"/>
                  </a:cubicBezTo>
                  <a:cubicBezTo>
                    <a:pt x="82" y="4"/>
                    <a:pt x="98"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7" name="Freeform 116"/>
            <p:cNvSpPr>
              <a:spLocks noEditPoints="1"/>
            </p:cNvSpPr>
            <p:nvPr/>
          </p:nvSpPr>
          <p:spPr bwMode="auto">
            <a:xfrm>
              <a:off x="1736726" y="1016001"/>
              <a:ext cx="42863" cy="73025"/>
            </a:xfrm>
            <a:custGeom>
              <a:avLst/>
              <a:gdLst>
                <a:gd name="T0" fmla="*/ 4 w 47"/>
                <a:gd name="T1" fmla="*/ 54 h 78"/>
                <a:gd name="T2" fmla="*/ 0 w 47"/>
                <a:gd name="T3" fmla="*/ 57 h 78"/>
                <a:gd name="T4" fmla="*/ 0 w 47"/>
                <a:gd name="T5" fmla="*/ 63 h 78"/>
                <a:gd name="T6" fmla="*/ 1 w 47"/>
                <a:gd name="T7" fmla="*/ 78 h 78"/>
                <a:gd name="T8" fmla="*/ 5 w 47"/>
                <a:gd name="T9" fmla="*/ 77 h 78"/>
                <a:gd name="T10" fmla="*/ 4 w 47"/>
                <a:gd name="T11" fmla="*/ 63 h 78"/>
                <a:gd name="T12" fmla="*/ 4 w 47"/>
                <a:gd name="T13" fmla="*/ 54 h 78"/>
                <a:gd name="T14" fmla="*/ 34 w 47"/>
                <a:gd name="T15" fmla="*/ 10 h 78"/>
                <a:gd name="T16" fmla="*/ 28 w 47"/>
                <a:gd name="T17" fmla="*/ 10 h 78"/>
                <a:gd name="T18" fmla="*/ 27 w 47"/>
                <a:gd name="T19" fmla="*/ 15 h 78"/>
                <a:gd name="T20" fmla="*/ 34 w 47"/>
                <a:gd name="T21" fmla="*/ 10 h 78"/>
                <a:gd name="T22" fmla="*/ 47 w 47"/>
                <a:gd name="T23" fmla="*/ 0 h 78"/>
                <a:gd name="T24" fmla="*/ 28 w 47"/>
                <a:gd name="T25" fmla="*/ 10 h 78"/>
                <a:gd name="T26" fmla="*/ 28 w 47"/>
                <a:gd name="T27" fmla="*/ 10 h 78"/>
                <a:gd name="T28" fmla="*/ 34 w 47"/>
                <a:gd name="T29" fmla="*/ 10 h 78"/>
                <a:gd name="T30" fmla="*/ 47 w 47"/>
                <a:gd name="T31" fmla="*/ 4 h 78"/>
                <a:gd name="T32" fmla="*/ 47 w 4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78">
                  <a:moveTo>
                    <a:pt x="4" y="54"/>
                  </a:moveTo>
                  <a:cubicBezTo>
                    <a:pt x="3" y="55"/>
                    <a:pt x="1" y="56"/>
                    <a:pt x="0" y="57"/>
                  </a:cubicBezTo>
                  <a:cubicBezTo>
                    <a:pt x="0" y="59"/>
                    <a:pt x="0" y="61"/>
                    <a:pt x="0" y="63"/>
                  </a:cubicBezTo>
                  <a:cubicBezTo>
                    <a:pt x="0" y="69"/>
                    <a:pt x="0" y="74"/>
                    <a:pt x="1" y="78"/>
                  </a:cubicBezTo>
                  <a:cubicBezTo>
                    <a:pt x="3" y="78"/>
                    <a:pt x="4" y="77"/>
                    <a:pt x="5" y="77"/>
                  </a:cubicBezTo>
                  <a:cubicBezTo>
                    <a:pt x="4" y="73"/>
                    <a:pt x="4" y="68"/>
                    <a:pt x="4" y="63"/>
                  </a:cubicBezTo>
                  <a:cubicBezTo>
                    <a:pt x="4" y="60"/>
                    <a:pt x="4" y="57"/>
                    <a:pt x="4" y="54"/>
                  </a:cubicBezTo>
                  <a:moveTo>
                    <a:pt x="34" y="10"/>
                  </a:moveTo>
                  <a:cubicBezTo>
                    <a:pt x="28" y="10"/>
                    <a:pt x="28" y="10"/>
                    <a:pt x="28" y="10"/>
                  </a:cubicBezTo>
                  <a:cubicBezTo>
                    <a:pt x="28" y="12"/>
                    <a:pt x="28" y="13"/>
                    <a:pt x="27" y="15"/>
                  </a:cubicBezTo>
                  <a:cubicBezTo>
                    <a:pt x="30" y="13"/>
                    <a:pt x="32" y="11"/>
                    <a:pt x="34" y="10"/>
                  </a:cubicBezTo>
                  <a:moveTo>
                    <a:pt x="47" y="0"/>
                  </a:moveTo>
                  <a:cubicBezTo>
                    <a:pt x="40" y="2"/>
                    <a:pt x="33" y="6"/>
                    <a:pt x="28" y="10"/>
                  </a:cubicBezTo>
                  <a:cubicBezTo>
                    <a:pt x="28" y="10"/>
                    <a:pt x="28" y="10"/>
                    <a:pt x="28" y="10"/>
                  </a:cubicBezTo>
                  <a:cubicBezTo>
                    <a:pt x="34" y="10"/>
                    <a:pt x="34" y="10"/>
                    <a:pt x="34" y="10"/>
                  </a:cubicBezTo>
                  <a:cubicBezTo>
                    <a:pt x="38" y="8"/>
                    <a:pt x="43" y="6"/>
                    <a:pt x="47" y="4"/>
                  </a:cubicBezTo>
                  <a:cubicBezTo>
                    <a:pt x="47" y="3"/>
                    <a:pt x="47" y="2"/>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8" name="Freeform 117"/>
            <p:cNvSpPr>
              <a:spLocks noEditPoints="1"/>
            </p:cNvSpPr>
            <p:nvPr/>
          </p:nvSpPr>
          <p:spPr bwMode="auto">
            <a:xfrm>
              <a:off x="1773238" y="2770189"/>
              <a:ext cx="123825" cy="122238"/>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1"/>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4"/>
                    <a:pt x="13" y="32"/>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118"/>
            <p:cNvSpPr>
              <a:spLocks noEditPoints="1"/>
            </p:cNvSpPr>
            <p:nvPr/>
          </p:nvSpPr>
          <p:spPr bwMode="auto">
            <a:xfrm>
              <a:off x="1773238" y="2771776"/>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8"/>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0" name="Freeform 119"/>
            <p:cNvSpPr>
              <a:spLocks noEditPoints="1"/>
            </p:cNvSpPr>
            <p:nvPr/>
          </p:nvSpPr>
          <p:spPr bwMode="auto">
            <a:xfrm>
              <a:off x="2052638" y="2681289"/>
              <a:ext cx="122238" cy="61913"/>
            </a:xfrm>
            <a:custGeom>
              <a:avLst/>
              <a:gdLst>
                <a:gd name="T0" fmla="*/ 28 w 131"/>
                <a:gd name="T1" fmla="*/ 12 h 66"/>
                <a:gd name="T2" fmla="*/ 0 w 131"/>
                <a:gd name="T3" fmla="*/ 66 h 66"/>
                <a:gd name="T4" fmla="*/ 4 w 131"/>
                <a:gd name="T5" fmla="*/ 66 h 66"/>
                <a:gd name="T6" fmla="*/ 22 w 131"/>
                <a:gd name="T7" fmla="*/ 22 h 66"/>
                <a:gd name="T8" fmla="*/ 29 w 131"/>
                <a:gd name="T9" fmla="*/ 16 h 66"/>
                <a:gd name="T10" fmla="*/ 28 w 131"/>
                <a:gd name="T11" fmla="*/ 12 h 66"/>
                <a:gd name="T12" fmla="*/ 28 w 131"/>
                <a:gd name="T13" fmla="*/ 12 h 66"/>
                <a:gd name="T14" fmla="*/ 65 w 131"/>
                <a:gd name="T15" fmla="*/ 0 h 66"/>
                <a:gd name="T16" fmla="*/ 47 w 131"/>
                <a:gd name="T17" fmla="*/ 3 h 66"/>
                <a:gd name="T18" fmla="*/ 48 w 131"/>
                <a:gd name="T19" fmla="*/ 7 h 66"/>
                <a:gd name="T20" fmla="*/ 65 w 131"/>
                <a:gd name="T21" fmla="*/ 4 h 66"/>
                <a:gd name="T22" fmla="*/ 109 w 131"/>
                <a:gd name="T23" fmla="*/ 22 h 66"/>
                <a:gd name="T24" fmla="*/ 127 w 131"/>
                <a:gd name="T25" fmla="*/ 66 h 66"/>
                <a:gd name="T26" fmla="*/ 131 w 131"/>
                <a:gd name="T27" fmla="*/ 66 h 66"/>
                <a:gd name="T28" fmla="*/ 65 w 131"/>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6">
                  <a:moveTo>
                    <a:pt x="28" y="12"/>
                  </a:moveTo>
                  <a:cubicBezTo>
                    <a:pt x="11" y="24"/>
                    <a:pt x="0" y="44"/>
                    <a:pt x="0" y="66"/>
                  </a:cubicBezTo>
                  <a:cubicBezTo>
                    <a:pt x="4" y="66"/>
                    <a:pt x="4" y="66"/>
                    <a:pt x="4" y="66"/>
                  </a:cubicBezTo>
                  <a:cubicBezTo>
                    <a:pt x="4" y="49"/>
                    <a:pt x="11" y="33"/>
                    <a:pt x="22" y="22"/>
                  </a:cubicBezTo>
                  <a:cubicBezTo>
                    <a:pt x="24" y="20"/>
                    <a:pt x="26" y="18"/>
                    <a:pt x="29" y="16"/>
                  </a:cubicBezTo>
                  <a:cubicBezTo>
                    <a:pt x="28" y="15"/>
                    <a:pt x="28" y="14"/>
                    <a:pt x="28" y="12"/>
                  </a:cubicBezTo>
                  <a:cubicBezTo>
                    <a:pt x="28" y="12"/>
                    <a:pt x="28" y="12"/>
                    <a:pt x="28" y="12"/>
                  </a:cubicBezTo>
                  <a:moveTo>
                    <a:pt x="65" y="0"/>
                  </a:moveTo>
                  <a:cubicBezTo>
                    <a:pt x="59" y="0"/>
                    <a:pt x="53" y="1"/>
                    <a:pt x="47" y="3"/>
                  </a:cubicBezTo>
                  <a:cubicBezTo>
                    <a:pt x="47" y="4"/>
                    <a:pt x="47" y="6"/>
                    <a:pt x="48" y="7"/>
                  </a:cubicBezTo>
                  <a:cubicBezTo>
                    <a:pt x="53" y="5"/>
                    <a:pt x="59" y="4"/>
                    <a:pt x="65" y="4"/>
                  </a:cubicBezTo>
                  <a:cubicBezTo>
                    <a:pt x="82" y="4"/>
                    <a:pt x="98" y="11"/>
                    <a:pt x="109" y="22"/>
                  </a:cubicBezTo>
                  <a:cubicBezTo>
                    <a:pt x="120" y="33"/>
                    <a:pt x="127" y="49"/>
                    <a:pt x="127" y="66"/>
                  </a:cubicBezTo>
                  <a:cubicBezTo>
                    <a:pt x="131" y="66"/>
                    <a:pt x="131" y="66"/>
                    <a:pt x="131" y="66"/>
                  </a:cubicBezTo>
                  <a:cubicBezTo>
                    <a:pt x="131" y="30"/>
                    <a:pt x="102"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120"/>
            <p:cNvSpPr/>
            <p:nvPr/>
          </p:nvSpPr>
          <p:spPr bwMode="auto">
            <a:xfrm>
              <a:off x="2078038" y="2684464"/>
              <a:ext cx="19050" cy="11113"/>
            </a:xfrm>
            <a:custGeom>
              <a:avLst/>
              <a:gdLst>
                <a:gd name="T0" fmla="*/ 19 w 20"/>
                <a:gd name="T1" fmla="*/ 0 h 13"/>
                <a:gd name="T2" fmla="*/ 0 w 20"/>
                <a:gd name="T3" fmla="*/ 9 h 13"/>
                <a:gd name="T4" fmla="*/ 0 w 20"/>
                <a:gd name="T5" fmla="*/ 9 h 13"/>
                <a:gd name="T6" fmla="*/ 1 w 20"/>
                <a:gd name="T7" fmla="*/ 13 h 13"/>
                <a:gd name="T8" fmla="*/ 20 w 20"/>
                <a:gd name="T9" fmla="*/ 4 h 13"/>
                <a:gd name="T10" fmla="*/ 19 w 20"/>
                <a:gd name="T11" fmla="*/ 0 h 13"/>
              </a:gdLst>
              <a:ahLst/>
              <a:cxnLst>
                <a:cxn ang="0">
                  <a:pos x="T0" y="T1"/>
                </a:cxn>
                <a:cxn ang="0">
                  <a:pos x="T2" y="T3"/>
                </a:cxn>
                <a:cxn ang="0">
                  <a:pos x="T4" y="T5"/>
                </a:cxn>
                <a:cxn ang="0">
                  <a:pos x="T6" y="T7"/>
                </a:cxn>
                <a:cxn ang="0">
                  <a:pos x="T8" y="T9"/>
                </a:cxn>
                <a:cxn ang="0">
                  <a:pos x="T10" y="T11"/>
                </a:cxn>
              </a:cxnLst>
              <a:rect l="0" t="0" r="r" b="b"/>
              <a:pathLst>
                <a:path w="20" h="13">
                  <a:moveTo>
                    <a:pt x="19" y="0"/>
                  </a:moveTo>
                  <a:cubicBezTo>
                    <a:pt x="12" y="2"/>
                    <a:pt x="6" y="5"/>
                    <a:pt x="0" y="9"/>
                  </a:cubicBezTo>
                  <a:cubicBezTo>
                    <a:pt x="0" y="9"/>
                    <a:pt x="0" y="9"/>
                    <a:pt x="0" y="9"/>
                  </a:cubicBezTo>
                  <a:cubicBezTo>
                    <a:pt x="0" y="11"/>
                    <a:pt x="0" y="12"/>
                    <a:pt x="1" y="13"/>
                  </a:cubicBezTo>
                  <a:cubicBezTo>
                    <a:pt x="6" y="9"/>
                    <a:pt x="13" y="6"/>
                    <a:pt x="20" y="4"/>
                  </a:cubicBezTo>
                  <a:cubicBezTo>
                    <a:pt x="19" y="3"/>
                    <a:pt x="19" y="1"/>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Freeform 121"/>
            <p:cNvSpPr>
              <a:spLocks noEditPoints="1"/>
            </p:cNvSpPr>
            <p:nvPr/>
          </p:nvSpPr>
          <p:spPr bwMode="auto">
            <a:xfrm>
              <a:off x="1577976" y="1768476"/>
              <a:ext cx="122238" cy="60325"/>
            </a:xfrm>
            <a:custGeom>
              <a:avLst/>
              <a:gdLst>
                <a:gd name="T0" fmla="*/ 28 w 131"/>
                <a:gd name="T1" fmla="*/ 11 h 65"/>
                <a:gd name="T2" fmla="*/ 0 w 131"/>
                <a:gd name="T3" fmla="*/ 65 h 65"/>
                <a:gd name="T4" fmla="*/ 4 w 131"/>
                <a:gd name="T5" fmla="*/ 65 h 65"/>
                <a:gd name="T6" fmla="*/ 22 w 131"/>
                <a:gd name="T7" fmla="*/ 22 h 65"/>
                <a:gd name="T8" fmla="*/ 29 w 131"/>
                <a:gd name="T9" fmla="*/ 16 h 65"/>
                <a:gd name="T10" fmla="*/ 28 w 131"/>
                <a:gd name="T11" fmla="*/ 12 h 65"/>
                <a:gd name="T12" fmla="*/ 28 w 131"/>
                <a:gd name="T13" fmla="*/ 11 h 65"/>
                <a:gd name="T14" fmla="*/ 65 w 131"/>
                <a:gd name="T15" fmla="*/ 0 h 65"/>
                <a:gd name="T16" fmla="*/ 47 w 131"/>
                <a:gd name="T17" fmla="*/ 2 h 65"/>
                <a:gd name="T18" fmla="*/ 48 w 131"/>
                <a:gd name="T19" fmla="*/ 6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8" y="11"/>
                  </a:moveTo>
                  <a:cubicBezTo>
                    <a:pt x="11" y="23"/>
                    <a:pt x="0" y="43"/>
                    <a:pt x="0" y="65"/>
                  </a:cubicBezTo>
                  <a:cubicBezTo>
                    <a:pt x="4" y="65"/>
                    <a:pt x="4" y="65"/>
                    <a:pt x="4" y="65"/>
                  </a:cubicBezTo>
                  <a:cubicBezTo>
                    <a:pt x="4" y="48"/>
                    <a:pt x="11" y="33"/>
                    <a:pt x="22" y="22"/>
                  </a:cubicBezTo>
                  <a:cubicBezTo>
                    <a:pt x="24" y="20"/>
                    <a:pt x="26" y="18"/>
                    <a:pt x="29" y="16"/>
                  </a:cubicBezTo>
                  <a:cubicBezTo>
                    <a:pt x="28" y="15"/>
                    <a:pt x="28" y="13"/>
                    <a:pt x="28" y="12"/>
                  </a:cubicBezTo>
                  <a:cubicBezTo>
                    <a:pt x="28" y="12"/>
                    <a:pt x="28" y="12"/>
                    <a:pt x="28" y="11"/>
                  </a:cubicBezTo>
                  <a:moveTo>
                    <a:pt x="65" y="0"/>
                  </a:moveTo>
                  <a:cubicBezTo>
                    <a:pt x="59" y="0"/>
                    <a:pt x="53" y="0"/>
                    <a:pt x="47" y="2"/>
                  </a:cubicBezTo>
                  <a:cubicBezTo>
                    <a:pt x="47" y="4"/>
                    <a:pt x="47" y="5"/>
                    <a:pt x="48" y="6"/>
                  </a:cubicBezTo>
                  <a:cubicBezTo>
                    <a:pt x="53" y="5"/>
                    <a:pt x="59" y="4"/>
                    <a:pt x="65" y="4"/>
                  </a:cubicBezTo>
                  <a:cubicBezTo>
                    <a:pt x="82" y="4"/>
                    <a:pt x="98" y="10"/>
                    <a:pt x="109" y="22"/>
                  </a:cubicBezTo>
                  <a:cubicBezTo>
                    <a:pt x="120" y="33"/>
                    <a:pt x="127" y="48"/>
                    <a:pt x="127" y="65"/>
                  </a:cubicBezTo>
                  <a:cubicBezTo>
                    <a:pt x="131" y="65"/>
                    <a:pt x="131" y="65"/>
                    <a:pt x="131" y="65"/>
                  </a:cubicBezTo>
                  <a:cubicBezTo>
                    <a:pt x="131" y="29"/>
                    <a:pt x="102"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122"/>
            <p:cNvSpPr/>
            <p:nvPr/>
          </p:nvSpPr>
          <p:spPr bwMode="auto">
            <a:xfrm>
              <a:off x="1603376" y="1770064"/>
              <a:ext cx="19050" cy="12700"/>
            </a:xfrm>
            <a:custGeom>
              <a:avLst/>
              <a:gdLst>
                <a:gd name="T0" fmla="*/ 19 w 20"/>
                <a:gd name="T1" fmla="*/ 0 h 14"/>
                <a:gd name="T2" fmla="*/ 0 w 20"/>
                <a:gd name="T3" fmla="*/ 9 h 14"/>
                <a:gd name="T4" fmla="*/ 0 w 20"/>
                <a:gd name="T5" fmla="*/ 10 h 14"/>
                <a:gd name="T6" fmla="*/ 1 w 20"/>
                <a:gd name="T7" fmla="*/ 14 h 14"/>
                <a:gd name="T8" fmla="*/ 20 w 20"/>
                <a:gd name="T9" fmla="*/ 4 h 14"/>
                <a:gd name="T10" fmla="*/ 19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19" y="0"/>
                  </a:moveTo>
                  <a:cubicBezTo>
                    <a:pt x="12" y="2"/>
                    <a:pt x="6" y="5"/>
                    <a:pt x="0" y="9"/>
                  </a:cubicBezTo>
                  <a:cubicBezTo>
                    <a:pt x="0" y="10"/>
                    <a:pt x="0" y="10"/>
                    <a:pt x="0" y="10"/>
                  </a:cubicBezTo>
                  <a:cubicBezTo>
                    <a:pt x="0" y="11"/>
                    <a:pt x="0" y="13"/>
                    <a:pt x="1" y="14"/>
                  </a:cubicBezTo>
                  <a:cubicBezTo>
                    <a:pt x="6" y="10"/>
                    <a:pt x="13" y="6"/>
                    <a:pt x="20" y="4"/>
                  </a:cubicBezTo>
                  <a:cubicBezTo>
                    <a:pt x="19" y="3"/>
                    <a:pt x="19" y="2"/>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123"/>
            <p:cNvSpPr>
              <a:spLocks noEditPoints="1"/>
            </p:cNvSpPr>
            <p:nvPr/>
          </p:nvSpPr>
          <p:spPr bwMode="auto">
            <a:xfrm>
              <a:off x="950913" y="1284289"/>
              <a:ext cx="122238" cy="60325"/>
            </a:xfrm>
            <a:custGeom>
              <a:avLst/>
              <a:gdLst>
                <a:gd name="T0" fmla="*/ 27 w 131"/>
                <a:gd name="T1" fmla="*/ 12 h 65"/>
                <a:gd name="T2" fmla="*/ 0 w 131"/>
                <a:gd name="T3" fmla="*/ 65 h 65"/>
                <a:gd name="T4" fmla="*/ 4 w 131"/>
                <a:gd name="T5" fmla="*/ 65 h 65"/>
                <a:gd name="T6" fmla="*/ 22 w 131"/>
                <a:gd name="T7" fmla="*/ 22 h 65"/>
                <a:gd name="T8" fmla="*/ 28 w 131"/>
                <a:gd name="T9" fmla="*/ 16 h 65"/>
                <a:gd name="T10" fmla="*/ 27 w 131"/>
                <a:gd name="T11" fmla="*/ 12 h 65"/>
                <a:gd name="T12" fmla="*/ 27 w 131"/>
                <a:gd name="T13" fmla="*/ 12 h 65"/>
                <a:gd name="T14" fmla="*/ 65 w 131"/>
                <a:gd name="T15" fmla="*/ 0 h 65"/>
                <a:gd name="T16" fmla="*/ 47 w 131"/>
                <a:gd name="T17" fmla="*/ 2 h 65"/>
                <a:gd name="T18" fmla="*/ 47 w 131"/>
                <a:gd name="T19" fmla="*/ 7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7" y="12"/>
                  </a:moveTo>
                  <a:cubicBezTo>
                    <a:pt x="11" y="24"/>
                    <a:pt x="0" y="43"/>
                    <a:pt x="0" y="65"/>
                  </a:cubicBezTo>
                  <a:cubicBezTo>
                    <a:pt x="4" y="65"/>
                    <a:pt x="4" y="65"/>
                    <a:pt x="4" y="65"/>
                  </a:cubicBezTo>
                  <a:cubicBezTo>
                    <a:pt x="4" y="48"/>
                    <a:pt x="11" y="33"/>
                    <a:pt x="22" y="22"/>
                  </a:cubicBezTo>
                  <a:cubicBezTo>
                    <a:pt x="24" y="20"/>
                    <a:pt x="26" y="18"/>
                    <a:pt x="28" y="16"/>
                  </a:cubicBezTo>
                  <a:cubicBezTo>
                    <a:pt x="28" y="15"/>
                    <a:pt x="27" y="14"/>
                    <a:pt x="27" y="12"/>
                  </a:cubicBezTo>
                  <a:cubicBezTo>
                    <a:pt x="27" y="12"/>
                    <a:pt x="27" y="12"/>
                    <a:pt x="27" y="12"/>
                  </a:cubicBezTo>
                  <a:moveTo>
                    <a:pt x="65" y="0"/>
                  </a:moveTo>
                  <a:cubicBezTo>
                    <a:pt x="59" y="0"/>
                    <a:pt x="53" y="1"/>
                    <a:pt x="47" y="2"/>
                  </a:cubicBezTo>
                  <a:cubicBezTo>
                    <a:pt x="47" y="4"/>
                    <a:pt x="47" y="5"/>
                    <a:pt x="47" y="7"/>
                  </a:cubicBezTo>
                  <a:cubicBezTo>
                    <a:pt x="53" y="5"/>
                    <a:pt x="59" y="4"/>
                    <a:pt x="65" y="4"/>
                  </a:cubicBezTo>
                  <a:cubicBezTo>
                    <a:pt x="82" y="4"/>
                    <a:pt x="98" y="11"/>
                    <a:pt x="109" y="22"/>
                  </a:cubicBezTo>
                  <a:cubicBezTo>
                    <a:pt x="120" y="33"/>
                    <a:pt x="127" y="48"/>
                    <a:pt x="127"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24"/>
            <p:cNvSpPr/>
            <p:nvPr/>
          </p:nvSpPr>
          <p:spPr bwMode="auto">
            <a:xfrm>
              <a:off x="976313" y="1285876"/>
              <a:ext cx="17463" cy="14288"/>
            </a:xfrm>
            <a:custGeom>
              <a:avLst/>
              <a:gdLst>
                <a:gd name="T0" fmla="*/ 20 w 20"/>
                <a:gd name="T1" fmla="*/ 0 h 14"/>
                <a:gd name="T2" fmla="*/ 0 w 20"/>
                <a:gd name="T3" fmla="*/ 10 h 14"/>
                <a:gd name="T4" fmla="*/ 0 w 20"/>
                <a:gd name="T5" fmla="*/ 10 h 14"/>
                <a:gd name="T6" fmla="*/ 1 w 20"/>
                <a:gd name="T7" fmla="*/ 14 h 14"/>
                <a:gd name="T8" fmla="*/ 20 w 20"/>
                <a:gd name="T9" fmla="*/ 5 h 14"/>
                <a:gd name="T10" fmla="*/ 20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20" y="0"/>
                  </a:moveTo>
                  <a:cubicBezTo>
                    <a:pt x="13" y="3"/>
                    <a:pt x="6" y="6"/>
                    <a:pt x="0" y="10"/>
                  </a:cubicBezTo>
                  <a:cubicBezTo>
                    <a:pt x="0" y="10"/>
                    <a:pt x="0" y="10"/>
                    <a:pt x="0" y="10"/>
                  </a:cubicBezTo>
                  <a:cubicBezTo>
                    <a:pt x="0" y="12"/>
                    <a:pt x="1" y="13"/>
                    <a:pt x="1" y="14"/>
                  </a:cubicBezTo>
                  <a:cubicBezTo>
                    <a:pt x="7" y="10"/>
                    <a:pt x="13" y="7"/>
                    <a:pt x="20" y="5"/>
                  </a:cubicBezTo>
                  <a:cubicBezTo>
                    <a:pt x="20" y="3"/>
                    <a:pt x="20" y="2"/>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125"/>
            <p:cNvSpPr/>
            <p:nvPr/>
          </p:nvSpPr>
          <p:spPr bwMode="auto">
            <a:xfrm>
              <a:off x="2392363" y="1322389"/>
              <a:ext cx="60325" cy="122238"/>
            </a:xfrm>
            <a:custGeom>
              <a:avLst/>
              <a:gdLst>
                <a:gd name="T0" fmla="*/ 65 w 65"/>
                <a:gd name="T1" fmla="*/ 0 h 131"/>
                <a:gd name="T2" fmla="*/ 0 w 65"/>
                <a:gd name="T3" fmla="*/ 65 h 131"/>
                <a:gd name="T4" fmla="*/ 65 w 65"/>
                <a:gd name="T5" fmla="*/ 131 h 131"/>
                <a:gd name="T6" fmla="*/ 65 w 65"/>
                <a:gd name="T7" fmla="*/ 127 h 131"/>
                <a:gd name="T8" fmla="*/ 22 w 65"/>
                <a:gd name="T9" fmla="*/ 109 h 131"/>
                <a:gd name="T10" fmla="*/ 4 w 65"/>
                <a:gd name="T11" fmla="*/ 65 h 131"/>
                <a:gd name="T12" fmla="*/ 22 w 65"/>
                <a:gd name="T13" fmla="*/ 22 h 131"/>
                <a:gd name="T14" fmla="*/ 65 w 65"/>
                <a:gd name="T15" fmla="*/ 4 h 131"/>
                <a:gd name="T16" fmla="*/ 65 w 65"/>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31">
                  <a:moveTo>
                    <a:pt x="65" y="0"/>
                  </a:moveTo>
                  <a:cubicBezTo>
                    <a:pt x="29" y="0"/>
                    <a:pt x="0" y="29"/>
                    <a:pt x="0" y="65"/>
                  </a:cubicBezTo>
                  <a:cubicBezTo>
                    <a:pt x="0" y="101"/>
                    <a:pt x="29" y="131"/>
                    <a:pt x="65" y="131"/>
                  </a:cubicBezTo>
                  <a:cubicBezTo>
                    <a:pt x="65" y="127"/>
                    <a:pt x="65" y="127"/>
                    <a:pt x="65" y="127"/>
                  </a:cubicBezTo>
                  <a:cubicBezTo>
                    <a:pt x="48" y="127"/>
                    <a:pt x="33" y="120"/>
                    <a:pt x="22" y="109"/>
                  </a:cubicBezTo>
                  <a:cubicBezTo>
                    <a:pt x="11" y="98"/>
                    <a:pt x="4" y="82"/>
                    <a:pt x="4" y="65"/>
                  </a:cubicBezTo>
                  <a:cubicBezTo>
                    <a:pt x="4" y="48"/>
                    <a:pt x="11" y="33"/>
                    <a:pt x="22" y="22"/>
                  </a:cubicBezTo>
                  <a:cubicBezTo>
                    <a:pt x="33" y="11"/>
                    <a:pt x="48" y="4"/>
                    <a:pt x="65" y="4"/>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126"/>
            <p:cNvSpPr/>
            <p:nvPr/>
          </p:nvSpPr>
          <p:spPr bwMode="auto">
            <a:xfrm>
              <a:off x="958851" y="2711451"/>
              <a:ext cx="60325" cy="122238"/>
            </a:xfrm>
            <a:custGeom>
              <a:avLst/>
              <a:gdLst>
                <a:gd name="T0" fmla="*/ 66 w 66"/>
                <a:gd name="T1" fmla="*/ 0 h 131"/>
                <a:gd name="T2" fmla="*/ 0 w 66"/>
                <a:gd name="T3" fmla="*/ 65 h 131"/>
                <a:gd name="T4" fmla="*/ 66 w 66"/>
                <a:gd name="T5" fmla="*/ 131 h 131"/>
                <a:gd name="T6" fmla="*/ 66 w 66"/>
                <a:gd name="T7" fmla="*/ 127 h 131"/>
                <a:gd name="T8" fmla="*/ 22 w 66"/>
                <a:gd name="T9" fmla="*/ 109 h 131"/>
                <a:gd name="T10" fmla="*/ 4 w 66"/>
                <a:gd name="T11" fmla="*/ 65 h 131"/>
                <a:gd name="T12" fmla="*/ 22 w 66"/>
                <a:gd name="T13" fmla="*/ 22 h 131"/>
                <a:gd name="T14" fmla="*/ 66 w 66"/>
                <a:gd name="T15" fmla="*/ 4 h 131"/>
                <a:gd name="T16" fmla="*/ 66 w 66"/>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1">
                  <a:moveTo>
                    <a:pt x="66" y="0"/>
                  </a:moveTo>
                  <a:cubicBezTo>
                    <a:pt x="30" y="0"/>
                    <a:pt x="0" y="29"/>
                    <a:pt x="0" y="65"/>
                  </a:cubicBezTo>
                  <a:cubicBezTo>
                    <a:pt x="0" y="102"/>
                    <a:pt x="30" y="131"/>
                    <a:pt x="66" y="131"/>
                  </a:cubicBezTo>
                  <a:cubicBezTo>
                    <a:pt x="66" y="127"/>
                    <a:pt x="66" y="127"/>
                    <a:pt x="66" y="127"/>
                  </a:cubicBezTo>
                  <a:cubicBezTo>
                    <a:pt x="49" y="127"/>
                    <a:pt x="33" y="120"/>
                    <a:pt x="22" y="109"/>
                  </a:cubicBezTo>
                  <a:cubicBezTo>
                    <a:pt x="11" y="98"/>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127"/>
            <p:cNvSpPr/>
            <p:nvPr/>
          </p:nvSpPr>
          <p:spPr bwMode="auto">
            <a:xfrm>
              <a:off x="1597026" y="819151"/>
              <a:ext cx="61913" cy="120650"/>
            </a:xfrm>
            <a:custGeom>
              <a:avLst/>
              <a:gdLst>
                <a:gd name="T0" fmla="*/ 66 w 66"/>
                <a:gd name="T1" fmla="*/ 0 h 130"/>
                <a:gd name="T2" fmla="*/ 0 w 66"/>
                <a:gd name="T3" fmla="*/ 65 h 130"/>
                <a:gd name="T4" fmla="*/ 66 w 66"/>
                <a:gd name="T5" fmla="*/ 130 h 130"/>
                <a:gd name="T6" fmla="*/ 66 w 66"/>
                <a:gd name="T7" fmla="*/ 126 h 130"/>
                <a:gd name="T8" fmla="*/ 22 w 66"/>
                <a:gd name="T9" fmla="*/ 108 h 130"/>
                <a:gd name="T10" fmla="*/ 4 w 66"/>
                <a:gd name="T11" fmla="*/ 65 h 130"/>
                <a:gd name="T12" fmla="*/ 22 w 66"/>
                <a:gd name="T13" fmla="*/ 22 h 130"/>
                <a:gd name="T14" fmla="*/ 66 w 66"/>
                <a:gd name="T15" fmla="*/ 4 h 130"/>
                <a:gd name="T16" fmla="*/ 66 w 66"/>
                <a:gd name="T1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0">
                  <a:moveTo>
                    <a:pt x="66" y="0"/>
                  </a:moveTo>
                  <a:cubicBezTo>
                    <a:pt x="30" y="0"/>
                    <a:pt x="0" y="29"/>
                    <a:pt x="0" y="65"/>
                  </a:cubicBezTo>
                  <a:cubicBezTo>
                    <a:pt x="0" y="101"/>
                    <a:pt x="30" y="130"/>
                    <a:pt x="66" y="130"/>
                  </a:cubicBezTo>
                  <a:cubicBezTo>
                    <a:pt x="66" y="126"/>
                    <a:pt x="66" y="126"/>
                    <a:pt x="66" y="126"/>
                  </a:cubicBezTo>
                  <a:cubicBezTo>
                    <a:pt x="49" y="126"/>
                    <a:pt x="33" y="120"/>
                    <a:pt x="22" y="108"/>
                  </a:cubicBezTo>
                  <a:cubicBezTo>
                    <a:pt x="11" y="97"/>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128"/>
            <p:cNvSpPr>
              <a:spLocks noEditPoints="1"/>
            </p:cNvSpPr>
            <p:nvPr/>
          </p:nvSpPr>
          <p:spPr bwMode="auto">
            <a:xfrm>
              <a:off x="928688" y="21447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1 w 131"/>
                <a:gd name="T11" fmla="*/ 109 h 131"/>
                <a:gd name="T12" fmla="*/ 5 w 131"/>
                <a:gd name="T13" fmla="*/ 79 h 131"/>
                <a:gd name="T14" fmla="*/ 1 w 131"/>
                <a:gd name="T15" fmla="*/ 80 h 131"/>
                <a:gd name="T16" fmla="*/ 65 w 131"/>
                <a:gd name="T17" fmla="*/ 131 h 131"/>
                <a:gd name="T18" fmla="*/ 131 w 131"/>
                <a:gd name="T19" fmla="*/ 65 h 131"/>
                <a:gd name="T20" fmla="*/ 27 w 131"/>
                <a:gd name="T21" fmla="*/ 11 h 131"/>
                <a:gd name="T22" fmla="*/ 0 w 131"/>
                <a:gd name="T23" fmla="*/ 59 h 131"/>
                <a:gd name="T24" fmla="*/ 4 w 131"/>
                <a:gd name="T25" fmla="*/ 56 h 131"/>
                <a:gd name="T26" fmla="*/ 21 w 131"/>
                <a:gd name="T27" fmla="*/ 22 h 131"/>
                <a:gd name="T28" fmla="*/ 27 w 131"/>
                <a:gd name="T29" fmla="*/ 17 h 131"/>
                <a:gd name="T30" fmla="*/ 27 w 131"/>
                <a:gd name="T31" fmla="*/ 12 h 131"/>
                <a:gd name="T32" fmla="*/ 34 w 131"/>
                <a:gd name="T33" fmla="*/ 12 h 131"/>
                <a:gd name="T34" fmla="*/ 34 w 131"/>
                <a:gd name="T35" fmla="*/ 12 h 131"/>
                <a:gd name="T36" fmla="*/ 27 w 131"/>
                <a:gd name="T37" fmla="*/ 12 h 131"/>
                <a:gd name="T38" fmla="*/ 27 w 131"/>
                <a:gd name="T39" fmla="*/ 11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7" y="120"/>
                    <a:pt x="82" y="127"/>
                    <a:pt x="65" y="127"/>
                  </a:cubicBezTo>
                  <a:cubicBezTo>
                    <a:pt x="48" y="127"/>
                    <a:pt x="33" y="120"/>
                    <a:pt x="21" y="109"/>
                  </a:cubicBezTo>
                  <a:cubicBezTo>
                    <a:pt x="13" y="101"/>
                    <a:pt x="7" y="90"/>
                    <a:pt x="5" y="79"/>
                  </a:cubicBezTo>
                  <a:cubicBezTo>
                    <a:pt x="4" y="79"/>
                    <a:pt x="2" y="80"/>
                    <a:pt x="1" y="80"/>
                  </a:cubicBezTo>
                  <a:cubicBezTo>
                    <a:pt x="8" y="109"/>
                    <a:pt x="34" y="131"/>
                    <a:pt x="65" y="131"/>
                  </a:cubicBezTo>
                  <a:cubicBezTo>
                    <a:pt x="101" y="131"/>
                    <a:pt x="131" y="102"/>
                    <a:pt x="131" y="65"/>
                  </a:cubicBezTo>
                  <a:moveTo>
                    <a:pt x="27" y="11"/>
                  </a:moveTo>
                  <a:cubicBezTo>
                    <a:pt x="12" y="22"/>
                    <a:pt x="2" y="39"/>
                    <a:pt x="0" y="59"/>
                  </a:cubicBezTo>
                  <a:cubicBezTo>
                    <a:pt x="1" y="58"/>
                    <a:pt x="3" y="57"/>
                    <a:pt x="4" y="56"/>
                  </a:cubicBezTo>
                  <a:cubicBezTo>
                    <a:pt x="6" y="43"/>
                    <a:pt x="12" y="31"/>
                    <a:pt x="21" y="22"/>
                  </a:cubicBezTo>
                  <a:cubicBezTo>
                    <a:pt x="23" y="20"/>
                    <a:pt x="25" y="18"/>
                    <a:pt x="27" y="17"/>
                  </a:cubicBezTo>
                  <a:cubicBezTo>
                    <a:pt x="27" y="15"/>
                    <a:pt x="27" y="13"/>
                    <a:pt x="27" y="12"/>
                  </a:cubicBezTo>
                  <a:cubicBezTo>
                    <a:pt x="34" y="12"/>
                    <a:pt x="34" y="12"/>
                    <a:pt x="34" y="12"/>
                  </a:cubicBezTo>
                  <a:cubicBezTo>
                    <a:pt x="34" y="12"/>
                    <a:pt x="34" y="12"/>
                    <a:pt x="34" y="12"/>
                  </a:cubicBezTo>
                  <a:cubicBezTo>
                    <a:pt x="27" y="12"/>
                    <a:pt x="27" y="12"/>
                    <a:pt x="27" y="12"/>
                  </a:cubicBezTo>
                  <a:cubicBezTo>
                    <a:pt x="27" y="12"/>
                    <a:pt x="27" y="12"/>
                    <a:pt x="27" y="11"/>
                  </a:cubicBezTo>
                  <a:moveTo>
                    <a:pt x="65" y="0"/>
                  </a:moveTo>
                  <a:cubicBezTo>
                    <a:pt x="59" y="0"/>
                    <a:pt x="52" y="1"/>
                    <a:pt x="47" y="2"/>
                  </a:cubicBezTo>
                  <a:cubicBezTo>
                    <a:pt x="47" y="4"/>
                    <a:pt x="47" y="5"/>
                    <a:pt x="47" y="6"/>
                  </a:cubicBezTo>
                  <a:cubicBezTo>
                    <a:pt x="53" y="5"/>
                    <a:pt x="59" y="4"/>
                    <a:pt x="65" y="4"/>
                  </a:cubicBezTo>
                  <a:cubicBezTo>
                    <a:pt x="82" y="4"/>
                    <a:pt x="97"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129"/>
            <p:cNvSpPr>
              <a:spLocks noEditPoints="1"/>
            </p:cNvSpPr>
            <p:nvPr/>
          </p:nvSpPr>
          <p:spPr bwMode="auto">
            <a:xfrm>
              <a:off x="928688" y="2146301"/>
              <a:ext cx="44450" cy="73025"/>
            </a:xfrm>
            <a:custGeom>
              <a:avLst/>
              <a:gdLst>
                <a:gd name="T0" fmla="*/ 5 w 48"/>
                <a:gd name="T1" fmla="*/ 54 h 78"/>
                <a:gd name="T2" fmla="*/ 1 w 48"/>
                <a:gd name="T3" fmla="*/ 57 h 78"/>
                <a:gd name="T4" fmla="*/ 0 w 48"/>
                <a:gd name="T5" fmla="*/ 63 h 78"/>
                <a:gd name="T6" fmla="*/ 2 w 48"/>
                <a:gd name="T7" fmla="*/ 78 h 78"/>
                <a:gd name="T8" fmla="*/ 6 w 48"/>
                <a:gd name="T9" fmla="*/ 77 h 78"/>
                <a:gd name="T10" fmla="*/ 4 w 48"/>
                <a:gd name="T11" fmla="*/ 63 h 78"/>
                <a:gd name="T12" fmla="*/ 5 w 48"/>
                <a:gd name="T13" fmla="*/ 54 h 78"/>
                <a:gd name="T14" fmla="*/ 35 w 48"/>
                <a:gd name="T15" fmla="*/ 10 h 78"/>
                <a:gd name="T16" fmla="*/ 28 w 48"/>
                <a:gd name="T17" fmla="*/ 10 h 78"/>
                <a:gd name="T18" fmla="*/ 28 w 48"/>
                <a:gd name="T19" fmla="*/ 15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4" y="55"/>
                    <a:pt x="2" y="56"/>
                    <a:pt x="1" y="57"/>
                  </a:cubicBezTo>
                  <a:cubicBezTo>
                    <a:pt x="0" y="59"/>
                    <a:pt x="0" y="61"/>
                    <a:pt x="0" y="63"/>
                  </a:cubicBezTo>
                  <a:cubicBezTo>
                    <a:pt x="0" y="68"/>
                    <a:pt x="1" y="73"/>
                    <a:pt x="2" y="78"/>
                  </a:cubicBezTo>
                  <a:cubicBezTo>
                    <a:pt x="3" y="78"/>
                    <a:pt x="5" y="77"/>
                    <a:pt x="6" y="77"/>
                  </a:cubicBezTo>
                  <a:cubicBezTo>
                    <a:pt x="5" y="72"/>
                    <a:pt x="4" y="68"/>
                    <a:pt x="4" y="63"/>
                  </a:cubicBezTo>
                  <a:cubicBezTo>
                    <a:pt x="4" y="60"/>
                    <a:pt x="5" y="57"/>
                    <a:pt x="5" y="54"/>
                  </a:cubicBezTo>
                  <a:moveTo>
                    <a:pt x="35" y="10"/>
                  </a:moveTo>
                  <a:cubicBezTo>
                    <a:pt x="28" y="10"/>
                    <a:pt x="28" y="10"/>
                    <a:pt x="28" y="10"/>
                  </a:cubicBezTo>
                  <a:cubicBezTo>
                    <a:pt x="28" y="11"/>
                    <a:pt x="28" y="13"/>
                    <a:pt x="28" y="15"/>
                  </a:cubicBezTo>
                  <a:cubicBezTo>
                    <a:pt x="30" y="13"/>
                    <a:pt x="33" y="11"/>
                    <a:pt x="35" y="10"/>
                  </a:cubicBezTo>
                  <a:moveTo>
                    <a:pt x="48" y="0"/>
                  </a:moveTo>
                  <a:cubicBezTo>
                    <a:pt x="41" y="2"/>
                    <a:pt x="34" y="5"/>
                    <a:pt x="28" y="9"/>
                  </a:cubicBezTo>
                  <a:cubicBezTo>
                    <a:pt x="28" y="10"/>
                    <a:pt x="28" y="10"/>
                    <a:pt x="28" y="10"/>
                  </a:cubicBezTo>
                  <a:cubicBezTo>
                    <a:pt x="35" y="10"/>
                    <a:pt x="35" y="10"/>
                    <a:pt x="35" y="10"/>
                  </a:cubicBezTo>
                  <a:cubicBezTo>
                    <a:pt x="39" y="7"/>
                    <a:pt x="44" y="6"/>
                    <a:pt x="48" y="4"/>
                  </a:cubicBezTo>
                  <a:cubicBezTo>
                    <a:pt x="48" y="3"/>
                    <a:pt x="48" y="2"/>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130"/>
            <p:cNvSpPr>
              <a:spLocks noEditPoints="1"/>
            </p:cNvSpPr>
            <p:nvPr/>
          </p:nvSpPr>
          <p:spPr bwMode="auto">
            <a:xfrm>
              <a:off x="2763838" y="2211389"/>
              <a:ext cx="123825" cy="123825"/>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0"/>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3"/>
                    <a:pt x="13" y="31"/>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2" name="Freeform 131"/>
            <p:cNvSpPr>
              <a:spLocks noEditPoints="1"/>
            </p:cNvSpPr>
            <p:nvPr/>
          </p:nvSpPr>
          <p:spPr bwMode="auto">
            <a:xfrm>
              <a:off x="2763838" y="2214564"/>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7"/>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3" name="Freeform 132"/>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close/>
                  <a:moveTo>
                    <a:pt x="78" y="0"/>
                  </a:moveTo>
                  <a:lnTo>
                    <a:pt x="29" y="0"/>
                  </a:lnTo>
                  <a:lnTo>
                    <a:pt x="29" y="3"/>
                  </a:lnTo>
                  <a:lnTo>
                    <a:pt x="75" y="3"/>
                  </a:lnTo>
                  <a:lnTo>
                    <a:pt x="75" y="75"/>
                  </a:lnTo>
                  <a:lnTo>
                    <a:pt x="3" y="75"/>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4" name="Freeform 133"/>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moveTo>
                    <a:pt x="78" y="0"/>
                  </a:moveTo>
                  <a:lnTo>
                    <a:pt x="29" y="0"/>
                  </a:lnTo>
                  <a:lnTo>
                    <a:pt x="29" y="3"/>
                  </a:lnTo>
                  <a:lnTo>
                    <a:pt x="75" y="3"/>
                  </a:lnTo>
                  <a:lnTo>
                    <a:pt x="75" y="75"/>
                  </a:lnTo>
                  <a:lnTo>
                    <a:pt x="3" y="75"/>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5" name="Freeform 134"/>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close/>
                  <a:moveTo>
                    <a:pt x="29" y="0"/>
                  </a:moveTo>
                  <a:lnTo>
                    <a:pt x="17" y="0"/>
                  </a:lnTo>
                  <a:lnTo>
                    <a:pt x="17" y="3"/>
                  </a:lnTo>
                  <a:lnTo>
                    <a:pt x="29" y="3"/>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6" name="Freeform 135"/>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moveTo>
                    <a:pt x="29" y="0"/>
                  </a:moveTo>
                  <a:lnTo>
                    <a:pt x="17" y="0"/>
                  </a:lnTo>
                  <a:lnTo>
                    <a:pt x="17" y="3"/>
                  </a:lnTo>
                  <a:lnTo>
                    <a:pt x="29" y="3"/>
                  </a:lnTo>
                  <a:lnTo>
                    <a:pt x="2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7" name="Freeform 136"/>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close/>
                  <a:moveTo>
                    <a:pt x="77" y="0"/>
                  </a:moveTo>
                  <a:lnTo>
                    <a:pt x="28" y="0"/>
                  </a:lnTo>
                  <a:lnTo>
                    <a:pt x="28" y="3"/>
                  </a:lnTo>
                  <a:lnTo>
                    <a:pt x="75" y="3"/>
                  </a:lnTo>
                  <a:lnTo>
                    <a:pt x="75" y="75"/>
                  </a:lnTo>
                  <a:lnTo>
                    <a:pt x="3" y="75"/>
                  </a:lnTo>
                  <a:lnTo>
                    <a:pt x="3" y="50"/>
                  </a:lnTo>
                  <a:lnTo>
                    <a:pt x="0" y="50"/>
                  </a:lnTo>
                  <a:lnTo>
                    <a:pt x="0" y="78"/>
                  </a:lnTo>
                  <a:lnTo>
                    <a:pt x="77" y="78"/>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8" name="Freeform 137"/>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moveTo>
                    <a:pt x="77" y="0"/>
                  </a:moveTo>
                  <a:lnTo>
                    <a:pt x="28" y="0"/>
                  </a:lnTo>
                  <a:lnTo>
                    <a:pt x="28" y="3"/>
                  </a:lnTo>
                  <a:lnTo>
                    <a:pt x="75" y="3"/>
                  </a:lnTo>
                  <a:lnTo>
                    <a:pt x="75" y="75"/>
                  </a:lnTo>
                  <a:lnTo>
                    <a:pt x="3" y="75"/>
                  </a:lnTo>
                  <a:lnTo>
                    <a:pt x="3" y="50"/>
                  </a:lnTo>
                  <a:lnTo>
                    <a:pt x="0" y="50"/>
                  </a:lnTo>
                  <a:lnTo>
                    <a:pt x="0" y="78"/>
                  </a:lnTo>
                  <a:lnTo>
                    <a:pt x="77" y="78"/>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9" name="Freeform 138"/>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close/>
                  <a:moveTo>
                    <a:pt x="28" y="0"/>
                  </a:moveTo>
                  <a:lnTo>
                    <a:pt x="16" y="0"/>
                  </a:lnTo>
                  <a:lnTo>
                    <a:pt x="16" y="3"/>
                  </a:lnTo>
                  <a:lnTo>
                    <a:pt x="28" y="3"/>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0" name="Freeform 139"/>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moveTo>
                    <a:pt x="28" y="0"/>
                  </a:moveTo>
                  <a:lnTo>
                    <a:pt x="16" y="0"/>
                  </a:lnTo>
                  <a:lnTo>
                    <a:pt x="16" y="3"/>
                  </a:lnTo>
                  <a:lnTo>
                    <a:pt x="28" y="3"/>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1" name="Freeform 140"/>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2" name="Freeform 141"/>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3" name="Freeform 142"/>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4" name="Freeform 143"/>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5" name="Freeform 144"/>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close/>
                  <a:moveTo>
                    <a:pt x="78" y="0"/>
                  </a:moveTo>
                  <a:lnTo>
                    <a:pt x="29" y="0"/>
                  </a:lnTo>
                  <a:lnTo>
                    <a:pt x="29" y="2"/>
                  </a:lnTo>
                  <a:lnTo>
                    <a:pt x="75" y="2"/>
                  </a:lnTo>
                  <a:lnTo>
                    <a:pt x="75" y="74"/>
                  </a:lnTo>
                  <a:lnTo>
                    <a:pt x="3" y="74"/>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6" name="Freeform 145"/>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moveTo>
                    <a:pt x="78" y="0"/>
                  </a:moveTo>
                  <a:lnTo>
                    <a:pt x="29" y="0"/>
                  </a:lnTo>
                  <a:lnTo>
                    <a:pt x="29" y="2"/>
                  </a:lnTo>
                  <a:lnTo>
                    <a:pt x="75" y="2"/>
                  </a:lnTo>
                  <a:lnTo>
                    <a:pt x="75" y="74"/>
                  </a:lnTo>
                  <a:lnTo>
                    <a:pt x="3" y="74"/>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7" name="Freeform 146"/>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close/>
                  <a:moveTo>
                    <a:pt x="29" y="0"/>
                  </a:moveTo>
                  <a:lnTo>
                    <a:pt x="17" y="0"/>
                  </a:lnTo>
                  <a:lnTo>
                    <a:pt x="17" y="2"/>
                  </a:lnTo>
                  <a:lnTo>
                    <a:pt x="29" y="2"/>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8" name="Freeform 147"/>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moveTo>
                    <a:pt x="29" y="0"/>
                  </a:moveTo>
                  <a:lnTo>
                    <a:pt x="17" y="0"/>
                  </a:lnTo>
                  <a:lnTo>
                    <a:pt x="17" y="2"/>
                  </a:lnTo>
                  <a:lnTo>
                    <a:pt x="29" y="2"/>
                  </a:lnTo>
                  <a:lnTo>
                    <a:pt x="2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9" name="Freeform 148"/>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0" name="Freeform 149"/>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1" name="Freeform 150"/>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2" name="Freeform 151"/>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3" name="Freeform 152"/>
            <p:cNvSpPr/>
            <p:nvPr/>
          </p:nvSpPr>
          <p:spPr bwMode="auto">
            <a:xfrm>
              <a:off x="2005013" y="19764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7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7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8"/>
                    <a:pt x="30" y="28"/>
                    <a:pt x="35" y="37"/>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6"/>
                    <a:pt x="34" y="25"/>
                    <a:pt x="28" y="17"/>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4" name="Freeform 153"/>
            <p:cNvSpPr/>
            <p:nvPr/>
          </p:nvSpPr>
          <p:spPr bwMode="auto">
            <a:xfrm>
              <a:off x="2112963" y="1976439"/>
              <a:ext cx="55563" cy="49213"/>
            </a:xfrm>
            <a:custGeom>
              <a:avLst/>
              <a:gdLst>
                <a:gd name="T0" fmla="*/ 0 w 59"/>
                <a:gd name="T1" fmla="*/ 0 h 53"/>
                <a:gd name="T2" fmla="*/ 0 w 59"/>
                <a:gd name="T3" fmla="*/ 0 h 53"/>
                <a:gd name="T4" fmla="*/ 0 w 59"/>
                <a:gd name="T5" fmla="*/ 4 h 53"/>
                <a:gd name="T6" fmla="*/ 0 w 59"/>
                <a:gd name="T7" fmla="*/ 4 h 53"/>
                <a:gd name="T8" fmla="*/ 19 w 59"/>
                <a:gd name="T9" fmla="*/ 11 h 53"/>
                <a:gd name="T10" fmla="*/ 36 w 59"/>
                <a:gd name="T11" fmla="*/ 37 h 53"/>
                <a:gd name="T12" fmla="*/ 45 w 59"/>
                <a:gd name="T13" fmla="*/ 48 h 53"/>
                <a:gd name="T14" fmla="*/ 58 w 59"/>
                <a:gd name="T15" fmla="*/ 53 h 53"/>
                <a:gd name="T16" fmla="*/ 59 w 59"/>
                <a:gd name="T17" fmla="*/ 53 h 53"/>
                <a:gd name="T18" fmla="*/ 59 w 59"/>
                <a:gd name="T19" fmla="*/ 49 h 53"/>
                <a:gd name="T20" fmla="*/ 44 w 59"/>
                <a:gd name="T21" fmla="*/ 42 h 53"/>
                <a:gd name="T22" fmla="*/ 29 w 59"/>
                <a:gd name="T23" fmla="*/ 17 h 53"/>
                <a:gd name="T24" fmla="*/ 18 w 59"/>
                <a:gd name="T25" fmla="*/ 5 h 53"/>
                <a:gd name="T26" fmla="*/ 0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0" y="0"/>
                  </a:moveTo>
                  <a:cubicBezTo>
                    <a:pt x="0" y="0"/>
                    <a:pt x="0" y="0"/>
                    <a:pt x="0" y="0"/>
                  </a:cubicBezTo>
                  <a:cubicBezTo>
                    <a:pt x="0" y="4"/>
                    <a:pt x="0" y="4"/>
                    <a:pt x="0" y="4"/>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7"/>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5" name="Freeform 154"/>
            <p:cNvSpPr/>
            <p:nvPr/>
          </p:nvSpPr>
          <p:spPr bwMode="auto">
            <a:xfrm>
              <a:off x="2058988" y="1976439"/>
              <a:ext cx="53975" cy="49213"/>
            </a:xfrm>
            <a:custGeom>
              <a:avLst/>
              <a:gdLst>
                <a:gd name="T0" fmla="*/ 58 w 58"/>
                <a:gd name="T1" fmla="*/ 0 h 53"/>
                <a:gd name="T2" fmla="*/ 37 w 58"/>
                <a:gd name="T3" fmla="*/ 8 h 53"/>
                <a:gd name="T4" fmla="*/ 20 w 58"/>
                <a:gd name="T5" fmla="*/ 35 h 53"/>
                <a:gd name="T6" fmla="*/ 12 w 58"/>
                <a:gd name="T7" fmla="*/ 45 h 53"/>
                <a:gd name="T8" fmla="*/ 0 w 58"/>
                <a:gd name="T9" fmla="*/ 49 h 53"/>
                <a:gd name="T10" fmla="*/ 0 w 58"/>
                <a:gd name="T11" fmla="*/ 53 h 53"/>
                <a:gd name="T12" fmla="*/ 0 w 58"/>
                <a:gd name="T13" fmla="*/ 53 h 53"/>
                <a:gd name="T14" fmla="*/ 18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6"/>
                    <a:pt x="25" y="26"/>
                    <a:pt x="20" y="35"/>
                  </a:cubicBezTo>
                  <a:cubicBezTo>
                    <a:pt x="17" y="39"/>
                    <a:pt x="15" y="43"/>
                    <a:pt x="12" y="45"/>
                  </a:cubicBezTo>
                  <a:cubicBezTo>
                    <a:pt x="8" y="48"/>
                    <a:pt x="5" y="49"/>
                    <a:pt x="0" y="49"/>
                  </a:cubicBezTo>
                  <a:cubicBezTo>
                    <a:pt x="0" y="53"/>
                    <a:pt x="0" y="53"/>
                    <a:pt x="0" y="53"/>
                  </a:cubicBezTo>
                  <a:cubicBezTo>
                    <a:pt x="0" y="53"/>
                    <a:pt x="0" y="53"/>
                    <a:pt x="0" y="53"/>
                  </a:cubicBezTo>
                  <a:cubicBezTo>
                    <a:pt x="8" y="53"/>
                    <a:pt x="13" y="50"/>
                    <a:pt x="18" y="45"/>
                  </a:cubicBezTo>
                  <a:cubicBezTo>
                    <a:pt x="24" y="37"/>
                    <a:pt x="28" y="27"/>
                    <a:pt x="33" y="19"/>
                  </a:cubicBezTo>
                  <a:cubicBezTo>
                    <a:pt x="36" y="15"/>
                    <a:pt x="39" y="11"/>
                    <a:pt x="43" y="8"/>
                  </a:cubicBezTo>
                  <a:cubicBezTo>
                    <a:pt x="47" y="6"/>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6" name="Freeform 155"/>
            <p:cNvSpPr/>
            <p:nvPr/>
          </p:nvSpPr>
          <p:spPr bwMode="auto">
            <a:xfrm>
              <a:off x="2168526" y="1976439"/>
              <a:ext cx="53975" cy="49213"/>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0 h 53"/>
                <a:gd name="T24" fmla="*/ 58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58" y="0"/>
                  </a:moveTo>
                  <a:cubicBezTo>
                    <a:pt x="48" y="0"/>
                    <a:pt x="41" y="3"/>
                    <a:pt x="36" y="8"/>
                  </a:cubicBezTo>
                  <a:cubicBezTo>
                    <a:pt x="28" y="16"/>
                    <a:pt x="24" y="26"/>
                    <a:pt x="19" y="35"/>
                  </a:cubicBezTo>
                  <a:cubicBezTo>
                    <a:pt x="17" y="39"/>
                    <a:pt x="14" y="43"/>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7" name="Freeform 156"/>
            <p:cNvSpPr/>
            <p:nvPr/>
          </p:nvSpPr>
          <p:spPr bwMode="auto">
            <a:xfrm>
              <a:off x="2314576" y="2828926"/>
              <a:ext cx="55563" cy="50800"/>
            </a:xfrm>
            <a:custGeom>
              <a:avLst/>
              <a:gdLst>
                <a:gd name="T0" fmla="*/ 0 w 59"/>
                <a:gd name="T1" fmla="*/ 0 h 53"/>
                <a:gd name="T2" fmla="*/ 0 w 59"/>
                <a:gd name="T3" fmla="*/ 0 h 53"/>
                <a:gd name="T4" fmla="*/ 0 w 59"/>
                <a:gd name="T5" fmla="*/ 4 h 53"/>
                <a:gd name="T6" fmla="*/ 19 w 59"/>
                <a:gd name="T7" fmla="*/ 11 h 53"/>
                <a:gd name="T8" fmla="*/ 36 w 59"/>
                <a:gd name="T9" fmla="*/ 37 h 53"/>
                <a:gd name="T10" fmla="*/ 45 w 59"/>
                <a:gd name="T11" fmla="*/ 48 h 53"/>
                <a:gd name="T12" fmla="*/ 58 w 59"/>
                <a:gd name="T13" fmla="*/ 53 h 53"/>
                <a:gd name="T14" fmla="*/ 59 w 59"/>
                <a:gd name="T15" fmla="*/ 53 h 53"/>
                <a:gd name="T16" fmla="*/ 59 w 59"/>
                <a:gd name="T17" fmla="*/ 49 h 53"/>
                <a:gd name="T18" fmla="*/ 44 w 59"/>
                <a:gd name="T19" fmla="*/ 42 h 53"/>
                <a:gd name="T20" fmla="*/ 29 w 59"/>
                <a:gd name="T21" fmla="*/ 16 h 53"/>
                <a:gd name="T22" fmla="*/ 18 w 59"/>
                <a:gd name="T23" fmla="*/ 5 h 53"/>
                <a:gd name="T24" fmla="*/ 0 w 5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3">
                  <a:moveTo>
                    <a:pt x="0" y="0"/>
                  </a:moveTo>
                  <a:cubicBezTo>
                    <a:pt x="0" y="0"/>
                    <a:pt x="0" y="0"/>
                    <a:pt x="0" y="0"/>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6"/>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8" name="Freeform 157"/>
            <p:cNvSpPr/>
            <p:nvPr/>
          </p:nvSpPr>
          <p:spPr bwMode="auto">
            <a:xfrm>
              <a:off x="2424113" y="2828926"/>
              <a:ext cx="53975" cy="50800"/>
            </a:xfrm>
            <a:custGeom>
              <a:avLst/>
              <a:gdLst>
                <a:gd name="T0" fmla="*/ 0 w 58"/>
                <a:gd name="T1" fmla="*/ 0 h 53"/>
                <a:gd name="T2" fmla="*/ 0 w 58"/>
                <a:gd name="T3" fmla="*/ 0 h 53"/>
                <a:gd name="T4" fmla="*/ 0 w 58"/>
                <a:gd name="T5" fmla="*/ 4 h 53"/>
                <a:gd name="T6" fmla="*/ 0 w 58"/>
                <a:gd name="T7" fmla="*/ 4 h 53"/>
                <a:gd name="T8" fmla="*/ 18 w 58"/>
                <a:gd name="T9" fmla="*/ 11 h 53"/>
                <a:gd name="T10" fmla="*/ 35 w 58"/>
                <a:gd name="T11" fmla="*/ 37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8" y="4"/>
                    <a:pt x="14" y="7"/>
                    <a:pt x="18" y="11"/>
                  </a:cubicBezTo>
                  <a:cubicBezTo>
                    <a:pt x="25" y="18"/>
                    <a:pt x="30" y="28"/>
                    <a:pt x="35" y="37"/>
                  </a:cubicBezTo>
                  <a:cubicBezTo>
                    <a:pt x="37" y="41"/>
                    <a:pt x="40" y="45"/>
                    <a:pt x="44" y="48"/>
                  </a:cubicBezTo>
                  <a:cubicBezTo>
                    <a:pt x="48" y="51"/>
                    <a:pt x="52"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7" y="46"/>
                    <a:pt x="44" y="42"/>
                  </a:cubicBezTo>
                  <a:cubicBezTo>
                    <a:pt x="38" y="36"/>
                    <a:pt x="34" y="25"/>
                    <a:pt x="28" y="16"/>
                  </a:cubicBezTo>
                  <a:cubicBezTo>
                    <a:pt x="25" y="12"/>
                    <a:pt x="21"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9" name="Freeform 158"/>
            <p:cNvSpPr/>
            <p:nvPr/>
          </p:nvSpPr>
          <p:spPr bwMode="auto">
            <a:xfrm>
              <a:off x="237013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8" y="0"/>
                    <a:pt x="41" y="3"/>
                    <a:pt x="36" y="8"/>
                  </a:cubicBezTo>
                  <a:cubicBezTo>
                    <a:pt x="28" y="16"/>
                    <a:pt x="24" y="26"/>
                    <a:pt x="19" y="35"/>
                  </a:cubicBezTo>
                  <a:cubicBezTo>
                    <a:pt x="17" y="39"/>
                    <a:pt x="14" y="42"/>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0" name="Freeform 159"/>
            <p:cNvSpPr/>
            <p:nvPr/>
          </p:nvSpPr>
          <p:spPr bwMode="auto">
            <a:xfrm>
              <a:off x="247808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49 h 53"/>
                <a:gd name="T12" fmla="*/ 0 w 58"/>
                <a:gd name="T13" fmla="*/ 53 h 53"/>
                <a:gd name="T14" fmla="*/ 0 w 58"/>
                <a:gd name="T15" fmla="*/ 53 h 53"/>
                <a:gd name="T16" fmla="*/ 17 w 58"/>
                <a:gd name="T17" fmla="*/ 45 h 53"/>
                <a:gd name="T18" fmla="*/ 33 w 58"/>
                <a:gd name="T19" fmla="*/ 19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6" y="8"/>
                  </a:cubicBezTo>
                  <a:cubicBezTo>
                    <a:pt x="29" y="16"/>
                    <a:pt x="24" y="26"/>
                    <a:pt x="19" y="35"/>
                  </a:cubicBezTo>
                  <a:cubicBezTo>
                    <a:pt x="17" y="39"/>
                    <a:pt x="14" y="42"/>
                    <a:pt x="11" y="45"/>
                  </a:cubicBezTo>
                  <a:cubicBezTo>
                    <a:pt x="8" y="48"/>
                    <a:pt x="5" y="49"/>
                    <a:pt x="0" y="49"/>
                  </a:cubicBezTo>
                  <a:cubicBezTo>
                    <a:pt x="0" y="49"/>
                    <a:pt x="0"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1" name="Freeform 160"/>
            <p:cNvSpPr/>
            <p:nvPr/>
          </p:nvSpPr>
          <p:spPr bwMode="auto">
            <a:xfrm>
              <a:off x="2463801" y="1600201"/>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7"/>
                    <a:pt x="30" y="28"/>
                    <a:pt x="35" y="36"/>
                  </a:cubicBezTo>
                  <a:cubicBezTo>
                    <a:pt x="38" y="41"/>
                    <a:pt x="41" y="45"/>
                    <a:pt x="44" y="48"/>
                  </a:cubicBezTo>
                  <a:cubicBezTo>
                    <a:pt x="48" y="51"/>
                    <a:pt x="52"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2" name="Freeform 161"/>
            <p:cNvSpPr/>
            <p:nvPr/>
          </p:nvSpPr>
          <p:spPr bwMode="auto">
            <a:xfrm>
              <a:off x="2571751" y="1600201"/>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9" y="4"/>
                    <a:pt x="14" y="7"/>
                    <a:pt x="19" y="11"/>
                  </a:cubicBezTo>
                  <a:cubicBezTo>
                    <a:pt x="26" y="17"/>
                    <a:pt x="30" y="28"/>
                    <a:pt x="35" y="36"/>
                  </a:cubicBezTo>
                  <a:cubicBezTo>
                    <a:pt x="38" y="41"/>
                    <a:pt x="41" y="45"/>
                    <a:pt x="44" y="48"/>
                  </a:cubicBezTo>
                  <a:cubicBezTo>
                    <a:pt x="48" y="51"/>
                    <a:pt x="53"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8" y="46"/>
                    <a:pt x="44" y="42"/>
                  </a:cubicBezTo>
                  <a:cubicBezTo>
                    <a:pt x="38" y="35"/>
                    <a:pt x="34" y="25"/>
                    <a:pt x="28" y="16"/>
                  </a:cubicBezTo>
                  <a:cubicBezTo>
                    <a:pt x="26"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3" name="Freeform 162"/>
            <p:cNvSpPr/>
            <p:nvPr/>
          </p:nvSpPr>
          <p:spPr bwMode="auto">
            <a:xfrm>
              <a:off x="2517776" y="1600201"/>
              <a:ext cx="53975" cy="49213"/>
            </a:xfrm>
            <a:custGeom>
              <a:avLst/>
              <a:gdLst>
                <a:gd name="T0" fmla="*/ 58 w 58"/>
                <a:gd name="T1" fmla="*/ 0 h 53"/>
                <a:gd name="T2" fmla="*/ 37 w 58"/>
                <a:gd name="T3" fmla="*/ 8 h 53"/>
                <a:gd name="T4" fmla="*/ 20 w 58"/>
                <a:gd name="T5" fmla="*/ 34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9"/>
                    <a:pt x="14" y="42"/>
                    <a:pt x="11" y="45"/>
                  </a:cubicBezTo>
                  <a:cubicBezTo>
                    <a:pt x="8" y="47"/>
                    <a:pt x="5" y="49"/>
                    <a:pt x="0" y="49"/>
                  </a:cubicBezTo>
                  <a:cubicBezTo>
                    <a:pt x="0" y="53"/>
                    <a:pt x="0" y="53"/>
                    <a:pt x="0" y="53"/>
                  </a:cubicBezTo>
                  <a:cubicBezTo>
                    <a:pt x="0" y="53"/>
                    <a:pt x="0" y="53"/>
                    <a:pt x="0" y="53"/>
                  </a:cubicBezTo>
                  <a:cubicBezTo>
                    <a:pt x="8" y="53"/>
                    <a:pt x="13" y="49"/>
                    <a:pt x="17" y="45"/>
                  </a:cubicBezTo>
                  <a:cubicBezTo>
                    <a:pt x="24" y="37"/>
                    <a:pt x="28" y="27"/>
                    <a:pt x="33" y="19"/>
                  </a:cubicBezTo>
                  <a:cubicBezTo>
                    <a:pt x="36" y="14"/>
                    <a:pt x="39" y="11"/>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4" name="Freeform 163"/>
            <p:cNvSpPr/>
            <p:nvPr/>
          </p:nvSpPr>
          <p:spPr bwMode="auto">
            <a:xfrm>
              <a:off x="2625726" y="1600201"/>
              <a:ext cx="55563" cy="49213"/>
            </a:xfrm>
            <a:custGeom>
              <a:avLst/>
              <a:gdLst>
                <a:gd name="T0" fmla="*/ 58 w 59"/>
                <a:gd name="T1" fmla="*/ 0 h 53"/>
                <a:gd name="T2" fmla="*/ 37 w 59"/>
                <a:gd name="T3" fmla="*/ 8 h 53"/>
                <a:gd name="T4" fmla="*/ 20 w 59"/>
                <a:gd name="T5" fmla="*/ 34 h 53"/>
                <a:gd name="T6" fmla="*/ 12 w 59"/>
                <a:gd name="T7" fmla="*/ 45 h 53"/>
                <a:gd name="T8" fmla="*/ 0 w 59"/>
                <a:gd name="T9" fmla="*/ 49 h 53"/>
                <a:gd name="T10" fmla="*/ 0 w 59"/>
                <a:gd name="T11" fmla="*/ 49 h 53"/>
                <a:gd name="T12" fmla="*/ 0 w 59"/>
                <a:gd name="T13" fmla="*/ 53 h 53"/>
                <a:gd name="T14" fmla="*/ 0 w 59"/>
                <a:gd name="T15" fmla="*/ 53 h 53"/>
                <a:gd name="T16" fmla="*/ 18 w 59"/>
                <a:gd name="T17" fmla="*/ 45 h 53"/>
                <a:gd name="T18" fmla="*/ 34 w 59"/>
                <a:gd name="T19" fmla="*/ 19 h 53"/>
                <a:gd name="T20" fmla="*/ 44 w 59"/>
                <a:gd name="T21" fmla="*/ 8 h 53"/>
                <a:gd name="T22" fmla="*/ 59 w 59"/>
                <a:gd name="T23" fmla="*/ 4 h 53"/>
                <a:gd name="T24" fmla="*/ 59 w 59"/>
                <a:gd name="T25" fmla="*/ 0 h 53"/>
                <a:gd name="T26" fmla="*/ 58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58" y="0"/>
                  </a:moveTo>
                  <a:cubicBezTo>
                    <a:pt x="49" y="0"/>
                    <a:pt x="42" y="3"/>
                    <a:pt x="37" y="8"/>
                  </a:cubicBezTo>
                  <a:cubicBezTo>
                    <a:pt x="29" y="15"/>
                    <a:pt x="25" y="26"/>
                    <a:pt x="20" y="34"/>
                  </a:cubicBezTo>
                  <a:cubicBezTo>
                    <a:pt x="17" y="39"/>
                    <a:pt x="15" y="42"/>
                    <a:pt x="12" y="45"/>
                  </a:cubicBezTo>
                  <a:cubicBezTo>
                    <a:pt x="9" y="47"/>
                    <a:pt x="5" y="49"/>
                    <a:pt x="0" y="49"/>
                  </a:cubicBezTo>
                  <a:cubicBezTo>
                    <a:pt x="0" y="49"/>
                    <a:pt x="0" y="49"/>
                    <a:pt x="0" y="49"/>
                  </a:cubicBezTo>
                  <a:cubicBezTo>
                    <a:pt x="0" y="53"/>
                    <a:pt x="0" y="53"/>
                    <a:pt x="0" y="53"/>
                  </a:cubicBezTo>
                  <a:cubicBezTo>
                    <a:pt x="0" y="53"/>
                    <a:pt x="0" y="53"/>
                    <a:pt x="0" y="53"/>
                  </a:cubicBezTo>
                  <a:cubicBezTo>
                    <a:pt x="8" y="53"/>
                    <a:pt x="13" y="49"/>
                    <a:pt x="18" y="45"/>
                  </a:cubicBezTo>
                  <a:cubicBezTo>
                    <a:pt x="24" y="37"/>
                    <a:pt x="28" y="27"/>
                    <a:pt x="34" y="19"/>
                  </a:cubicBezTo>
                  <a:cubicBezTo>
                    <a:pt x="36" y="14"/>
                    <a:pt x="40" y="11"/>
                    <a:pt x="44" y="8"/>
                  </a:cubicBezTo>
                  <a:cubicBezTo>
                    <a:pt x="47" y="5"/>
                    <a:pt x="52" y="4"/>
                    <a:pt x="59" y="4"/>
                  </a:cubicBezTo>
                  <a:cubicBezTo>
                    <a:pt x="59" y="0"/>
                    <a:pt x="59" y="0"/>
                    <a:pt x="59"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5" name="Freeform 164"/>
            <p:cNvSpPr/>
            <p:nvPr/>
          </p:nvSpPr>
          <p:spPr bwMode="auto">
            <a:xfrm>
              <a:off x="950913" y="15446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6"/>
                    <a:pt x="19" y="11"/>
                  </a:cubicBezTo>
                  <a:cubicBezTo>
                    <a:pt x="26" y="17"/>
                    <a:pt x="30" y="27"/>
                    <a:pt x="35" y="36"/>
                  </a:cubicBezTo>
                  <a:cubicBezTo>
                    <a:pt x="38" y="41"/>
                    <a:pt x="40" y="45"/>
                    <a:pt x="44" y="48"/>
                  </a:cubicBezTo>
                  <a:cubicBezTo>
                    <a:pt x="48" y="51"/>
                    <a:pt x="52" y="53"/>
                    <a:pt x="58" y="53"/>
                  </a:cubicBezTo>
                  <a:cubicBezTo>
                    <a:pt x="58" y="53"/>
                    <a:pt x="58" y="53"/>
                    <a:pt x="58" y="53"/>
                  </a:cubicBezTo>
                  <a:cubicBezTo>
                    <a:pt x="58" y="49"/>
                    <a:pt x="58" y="49"/>
                    <a:pt x="58" y="49"/>
                  </a:cubicBezTo>
                  <a:cubicBezTo>
                    <a:pt x="52" y="49"/>
                    <a:pt x="47" y="46"/>
                    <a:pt x="44" y="42"/>
                  </a:cubicBezTo>
                  <a:cubicBezTo>
                    <a:pt x="38" y="35"/>
                    <a:pt x="34" y="25"/>
                    <a:pt x="28" y="16"/>
                  </a:cubicBezTo>
                  <a:cubicBezTo>
                    <a:pt x="25" y="12"/>
                    <a:pt x="22"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6" name="Freeform 165"/>
            <p:cNvSpPr/>
            <p:nvPr/>
          </p:nvSpPr>
          <p:spPr bwMode="auto">
            <a:xfrm>
              <a:off x="1058863" y="1544639"/>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49 h 53"/>
                <a:gd name="T20" fmla="*/ 44 w 58"/>
                <a:gd name="T21" fmla="*/ 42 h 53"/>
                <a:gd name="T22" fmla="*/ 28 w 58"/>
                <a:gd name="T23" fmla="*/ 16 h 53"/>
                <a:gd name="T24" fmla="*/ 17 w 58"/>
                <a:gd name="T25" fmla="*/ 5 h 53"/>
                <a:gd name="T26" fmla="*/ 0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0" y="0"/>
                  </a:moveTo>
                  <a:cubicBezTo>
                    <a:pt x="0" y="0"/>
                    <a:pt x="0" y="0"/>
                    <a:pt x="0" y="0"/>
                  </a:cubicBezTo>
                  <a:cubicBezTo>
                    <a:pt x="0" y="4"/>
                    <a:pt x="0" y="4"/>
                    <a:pt x="0" y="4"/>
                  </a:cubicBezTo>
                  <a:cubicBezTo>
                    <a:pt x="0" y="4"/>
                    <a:pt x="0" y="4"/>
                    <a:pt x="0" y="4"/>
                  </a:cubicBezTo>
                  <a:cubicBezTo>
                    <a:pt x="8" y="4"/>
                    <a:pt x="14" y="6"/>
                    <a:pt x="19" y="11"/>
                  </a:cubicBezTo>
                  <a:cubicBezTo>
                    <a:pt x="26" y="17"/>
                    <a:pt x="30" y="27"/>
                    <a:pt x="35" y="36"/>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7" name="Freeform 166"/>
            <p:cNvSpPr/>
            <p:nvPr/>
          </p:nvSpPr>
          <p:spPr bwMode="auto">
            <a:xfrm>
              <a:off x="1004888" y="1544639"/>
              <a:ext cx="53975" cy="49213"/>
            </a:xfrm>
            <a:custGeom>
              <a:avLst/>
              <a:gdLst>
                <a:gd name="T0" fmla="*/ 58 w 58"/>
                <a:gd name="T1" fmla="*/ 0 h 53"/>
                <a:gd name="T2" fmla="*/ 37 w 58"/>
                <a:gd name="T3" fmla="*/ 8 h 53"/>
                <a:gd name="T4" fmla="*/ 19 w 58"/>
                <a:gd name="T5" fmla="*/ 34 h 53"/>
                <a:gd name="T6" fmla="*/ 11 w 58"/>
                <a:gd name="T7" fmla="*/ 45 h 53"/>
                <a:gd name="T8" fmla="*/ 0 w 58"/>
                <a:gd name="T9" fmla="*/ 49 h 53"/>
                <a:gd name="T10" fmla="*/ 0 w 58"/>
                <a:gd name="T11" fmla="*/ 53 h 53"/>
                <a:gd name="T12" fmla="*/ 0 w 58"/>
                <a:gd name="T13" fmla="*/ 53 h 53"/>
                <a:gd name="T14" fmla="*/ 17 w 58"/>
                <a:gd name="T15" fmla="*/ 44 h 53"/>
                <a:gd name="T16" fmla="*/ 33 w 58"/>
                <a:gd name="T17" fmla="*/ 18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4" y="26"/>
                    <a:pt x="19" y="34"/>
                  </a:cubicBezTo>
                  <a:cubicBezTo>
                    <a:pt x="17" y="38"/>
                    <a:pt x="14" y="42"/>
                    <a:pt x="11" y="45"/>
                  </a:cubicBezTo>
                  <a:cubicBezTo>
                    <a:pt x="8" y="47"/>
                    <a:pt x="5" y="49"/>
                    <a:pt x="0" y="49"/>
                  </a:cubicBezTo>
                  <a:cubicBezTo>
                    <a:pt x="0" y="53"/>
                    <a:pt x="0" y="53"/>
                    <a:pt x="0" y="53"/>
                  </a:cubicBezTo>
                  <a:cubicBezTo>
                    <a:pt x="0" y="53"/>
                    <a:pt x="0" y="53"/>
                    <a:pt x="0" y="53"/>
                  </a:cubicBezTo>
                  <a:cubicBezTo>
                    <a:pt x="8" y="53"/>
                    <a:pt x="13" y="49"/>
                    <a:pt x="17" y="44"/>
                  </a:cubicBezTo>
                  <a:cubicBezTo>
                    <a:pt x="24" y="37"/>
                    <a:pt x="28" y="27"/>
                    <a:pt x="33" y="18"/>
                  </a:cubicBezTo>
                  <a:cubicBezTo>
                    <a:pt x="36" y="14"/>
                    <a:pt x="39" y="10"/>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8" name="Freeform 167"/>
            <p:cNvSpPr/>
            <p:nvPr/>
          </p:nvSpPr>
          <p:spPr bwMode="auto">
            <a:xfrm>
              <a:off x="1112838" y="1544639"/>
              <a:ext cx="53975" cy="49213"/>
            </a:xfrm>
            <a:custGeom>
              <a:avLst/>
              <a:gdLst>
                <a:gd name="T0" fmla="*/ 58 w 58"/>
                <a:gd name="T1" fmla="*/ 0 h 53"/>
                <a:gd name="T2" fmla="*/ 37 w 58"/>
                <a:gd name="T3" fmla="*/ 8 h 53"/>
                <a:gd name="T4" fmla="*/ 20 w 58"/>
                <a:gd name="T5" fmla="*/ 34 h 53"/>
                <a:gd name="T6" fmla="*/ 12 w 58"/>
                <a:gd name="T7" fmla="*/ 45 h 53"/>
                <a:gd name="T8" fmla="*/ 0 w 58"/>
                <a:gd name="T9" fmla="*/ 49 h 53"/>
                <a:gd name="T10" fmla="*/ 0 w 58"/>
                <a:gd name="T11" fmla="*/ 53 h 53"/>
                <a:gd name="T12" fmla="*/ 0 w 58"/>
                <a:gd name="T13" fmla="*/ 53 h 53"/>
                <a:gd name="T14" fmla="*/ 0 w 58"/>
                <a:gd name="T15" fmla="*/ 53 h 53"/>
                <a:gd name="T16" fmla="*/ 18 w 58"/>
                <a:gd name="T17" fmla="*/ 44 h 53"/>
                <a:gd name="T18" fmla="*/ 33 w 58"/>
                <a:gd name="T19" fmla="*/ 18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8"/>
                    <a:pt x="15" y="42"/>
                    <a:pt x="12" y="45"/>
                  </a:cubicBezTo>
                  <a:cubicBezTo>
                    <a:pt x="8" y="47"/>
                    <a:pt x="5" y="49"/>
                    <a:pt x="0" y="49"/>
                  </a:cubicBezTo>
                  <a:cubicBezTo>
                    <a:pt x="0" y="53"/>
                    <a:pt x="0" y="53"/>
                    <a:pt x="0" y="53"/>
                  </a:cubicBezTo>
                  <a:cubicBezTo>
                    <a:pt x="0" y="53"/>
                    <a:pt x="0" y="53"/>
                    <a:pt x="0" y="53"/>
                  </a:cubicBezTo>
                  <a:cubicBezTo>
                    <a:pt x="0" y="53"/>
                    <a:pt x="0" y="53"/>
                    <a:pt x="0" y="53"/>
                  </a:cubicBezTo>
                  <a:cubicBezTo>
                    <a:pt x="8" y="53"/>
                    <a:pt x="13" y="49"/>
                    <a:pt x="18" y="44"/>
                  </a:cubicBezTo>
                  <a:cubicBezTo>
                    <a:pt x="24" y="37"/>
                    <a:pt x="28" y="27"/>
                    <a:pt x="33" y="18"/>
                  </a:cubicBezTo>
                  <a:cubicBezTo>
                    <a:pt x="36" y="14"/>
                    <a:pt x="39" y="10"/>
                    <a:pt x="43" y="8"/>
                  </a:cubicBezTo>
                  <a:cubicBezTo>
                    <a:pt x="47" y="5"/>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9" name="Freeform 168"/>
            <p:cNvSpPr/>
            <p:nvPr/>
          </p:nvSpPr>
          <p:spPr bwMode="auto">
            <a:xfrm>
              <a:off x="2020888" y="977901"/>
              <a:ext cx="49213"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Freeform 169"/>
            <p:cNvSpPr/>
            <p:nvPr/>
          </p:nvSpPr>
          <p:spPr bwMode="auto">
            <a:xfrm>
              <a:off x="2020888" y="869951"/>
              <a:ext cx="49213"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1" name="Freeform 170"/>
            <p:cNvSpPr>
              <a:spLocks noEditPoints="1"/>
            </p:cNvSpPr>
            <p:nvPr/>
          </p:nvSpPr>
          <p:spPr bwMode="auto">
            <a:xfrm>
              <a:off x="2020888" y="9239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5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2" name="Freeform 171"/>
            <p:cNvSpPr>
              <a:spLocks noEditPoints="1"/>
            </p:cNvSpPr>
            <p:nvPr/>
          </p:nvSpPr>
          <p:spPr bwMode="auto">
            <a:xfrm>
              <a:off x="2020888" y="8159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5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3" name="Freeform 172"/>
            <p:cNvSpPr/>
            <p:nvPr/>
          </p:nvSpPr>
          <p:spPr bwMode="auto">
            <a:xfrm>
              <a:off x="1687513" y="1547814"/>
              <a:ext cx="49213" cy="53975"/>
            </a:xfrm>
            <a:custGeom>
              <a:avLst/>
              <a:gdLst>
                <a:gd name="T0" fmla="*/ 53 w 53"/>
                <a:gd name="T1" fmla="*/ 0 h 58"/>
                <a:gd name="T2" fmla="*/ 49 w 53"/>
                <a:gd name="T3" fmla="*/ 0 h 58"/>
                <a:gd name="T4" fmla="*/ 42 w 53"/>
                <a:gd name="T5" fmla="*/ 14 h 58"/>
                <a:gd name="T6" fmla="*/ 17 w 53"/>
                <a:gd name="T7" fmla="*/ 30 h 58"/>
                <a:gd name="T8" fmla="*/ 5 w 53"/>
                <a:gd name="T9" fmla="*/ 41 h 58"/>
                <a:gd name="T10" fmla="*/ 0 w 53"/>
                <a:gd name="T11" fmla="*/ 58 h 58"/>
                <a:gd name="T12" fmla="*/ 4 w 53"/>
                <a:gd name="T13" fmla="*/ 58 h 58"/>
                <a:gd name="T14" fmla="*/ 11 w 53"/>
                <a:gd name="T15" fmla="*/ 39 h 58"/>
                <a:gd name="T16" fmla="*/ 37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7" y="10"/>
                    <a:pt x="42" y="14"/>
                  </a:cubicBezTo>
                  <a:cubicBezTo>
                    <a:pt x="36" y="20"/>
                    <a:pt x="26" y="24"/>
                    <a:pt x="17" y="30"/>
                  </a:cubicBezTo>
                  <a:cubicBezTo>
                    <a:pt x="12" y="33"/>
                    <a:pt x="8" y="36"/>
                    <a:pt x="5" y="41"/>
                  </a:cubicBezTo>
                  <a:cubicBezTo>
                    <a:pt x="2" y="45"/>
                    <a:pt x="0" y="51"/>
                    <a:pt x="0" y="58"/>
                  </a:cubicBezTo>
                  <a:cubicBezTo>
                    <a:pt x="4" y="58"/>
                    <a:pt x="4" y="58"/>
                    <a:pt x="4" y="58"/>
                  </a:cubicBezTo>
                  <a:cubicBezTo>
                    <a:pt x="4" y="50"/>
                    <a:pt x="7" y="44"/>
                    <a:pt x="11" y="39"/>
                  </a:cubicBezTo>
                  <a:cubicBezTo>
                    <a:pt x="18" y="32"/>
                    <a:pt x="28" y="28"/>
                    <a:pt x="37" y="23"/>
                  </a:cubicBezTo>
                  <a:cubicBezTo>
                    <a:pt x="41"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4" name="Freeform 173"/>
            <p:cNvSpPr/>
            <p:nvPr/>
          </p:nvSpPr>
          <p:spPr bwMode="auto">
            <a:xfrm>
              <a:off x="1687513" y="1438276"/>
              <a:ext cx="49213" cy="53975"/>
            </a:xfrm>
            <a:custGeom>
              <a:avLst/>
              <a:gdLst>
                <a:gd name="T0" fmla="*/ 53 w 53"/>
                <a:gd name="T1" fmla="*/ 0 h 59"/>
                <a:gd name="T2" fmla="*/ 49 w 53"/>
                <a:gd name="T3" fmla="*/ 0 h 59"/>
                <a:gd name="T4" fmla="*/ 42 w 53"/>
                <a:gd name="T5" fmla="*/ 15 h 59"/>
                <a:gd name="T6" fmla="*/ 17 w 53"/>
                <a:gd name="T7" fmla="*/ 30 h 59"/>
                <a:gd name="T8" fmla="*/ 5 w 53"/>
                <a:gd name="T9" fmla="*/ 41 h 59"/>
                <a:gd name="T10" fmla="*/ 0 w 53"/>
                <a:gd name="T11" fmla="*/ 59 h 59"/>
                <a:gd name="T12" fmla="*/ 4 w 53"/>
                <a:gd name="T13" fmla="*/ 59 h 59"/>
                <a:gd name="T14" fmla="*/ 4 w 53"/>
                <a:gd name="T15" fmla="*/ 59 h 59"/>
                <a:gd name="T16" fmla="*/ 11 w 53"/>
                <a:gd name="T17" fmla="*/ 40 h 59"/>
                <a:gd name="T18" fmla="*/ 37 w 53"/>
                <a:gd name="T19" fmla="*/ 23 h 59"/>
                <a:gd name="T20" fmla="*/ 48 w 53"/>
                <a:gd name="T21" fmla="*/ 14 h 59"/>
                <a:gd name="T22" fmla="*/ 53 w 53"/>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9">
                  <a:moveTo>
                    <a:pt x="53" y="0"/>
                  </a:moveTo>
                  <a:cubicBezTo>
                    <a:pt x="49" y="0"/>
                    <a:pt x="49" y="0"/>
                    <a:pt x="49" y="0"/>
                  </a:cubicBezTo>
                  <a:cubicBezTo>
                    <a:pt x="49" y="7"/>
                    <a:pt x="47" y="11"/>
                    <a:pt x="42" y="15"/>
                  </a:cubicBezTo>
                  <a:cubicBezTo>
                    <a:pt x="36" y="20"/>
                    <a:pt x="26" y="24"/>
                    <a:pt x="17" y="30"/>
                  </a:cubicBezTo>
                  <a:cubicBezTo>
                    <a:pt x="12" y="33"/>
                    <a:pt x="8" y="37"/>
                    <a:pt x="5" y="41"/>
                  </a:cubicBezTo>
                  <a:cubicBezTo>
                    <a:pt x="2" y="46"/>
                    <a:pt x="0" y="52"/>
                    <a:pt x="0" y="59"/>
                  </a:cubicBezTo>
                  <a:cubicBezTo>
                    <a:pt x="4" y="59"/>
                    <a:pt x="4" y="59"/>
                    <a:pt x="4" y="59"/>
                  </a:cubicBezTo>
                  <a:cubicBezTo>
                    <a:pt x="4" y="59"/>
                    <a:pt x="4" y="59"/>
                    <a:pt x="4" y="59"/>
                  </a:cubicBezTo>
                  <a:cubicBezTo>
                    <a:pt x="4" y="50"/>
                    <a:pt x="7" y="45"/>
                    <a:pt x="11" y="40"/>
                  </a:cubicBezTo>
                  <a:cubicBezTo>
                    <a:pt x="18" y="33"/>
                    <a:pt x="28" y="29"/>
                    <a:pt x="37"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5" name="Freeform 174"/>
            <p:cNvSpPr>
              <a:spLocks noEditPoints="1"/>
            </p:cNvSpPr>
            <p:nvPr/>
          </p:nvSpPr>
          <p:spPr bwMode="auto">
            <a:xfrm>
              <a:off x="1687513" y="1492251"/>
              <a:ext cx="49213" cy="55563"/>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5 w 53"/>
                <a:gd name="T15" fmla="*/ 38 h 58"/>
                <a:gd name="T16" fmla="*/ 45 w 53"/>
                <a:gd name="T17" fmla="*/ 46 h 58"/>
                <a:gd name="T18" fmla="*/ 49 w 53"/>
                <a:gd name="T19" fmla="*/ 58 h 58"/>
                <a:gd name="T20" fmla="*/ 53 w 53"/>
                <a:gd name="T21" fmla="*/ 58 h 58"/>
                <a:gd name="T22" fmla="*/ 45 w 53"/>
                <a:gd name="T23" fmla="*/ 40 h 58"/>
                <a:gd name="T24" fmla="*/ 19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4" y="16"/>
                    <a:pt x="8" y="21"/>
                  </a:cubicBezTo>
                  <a:cubicBezTo>
                    <a:pt x="16" y="29"/>
                    <a:pt x="26" y="33"/>
                    <a:pt x="35" y="38"/>
                  </a:cubicBezTo>
                  <a:cubicBezTo>
                    <a:pt x="39" y="41"/>
                    <a:pt x="43" y="43"/>
                    <a:pt x="45" y="46"/>
                  </a:cubicBezTo>
                  <a:cubicBezTo>
                    <a:pt x="48" y="50"/>
                    <a:pt x="49" y="53"/>
                    <a:pt x="49" y="58"/>
                  </a:cubicBezTo>
                  <a:cubicBezTo>
                    <a:pt x="53" y="58"/>
                    <a:pt x="53" y="58"/>
                    <a:pt x="53" y="58"/>
                  </a:cubicBezTo>
                  <a:cubicBezTo>
                    <a:pt x="53" y="50"/>
                    <a:pt x="50" y="45"/>
                    <a:pt x="45" y="40"/>
                  </a:cubicBezTo>
                  <a:cubicBezTo>
                    <a:pt x="38" y="34"/>
                    <a:pt x="27" y="30"/>
                    <a:pt x="19" y="25"/>
                  </a:cubicBezTo>
                  <a:cubicBezTo>
                    <a:pt x="15" y="22"/>
                    <a:pt x="11" y="19"/>
                    <a:pt x="8" y="15"/>
                  </a:cubicBezTo>
                  <a:cubicBezTo>
                    <a:pt x="6"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6" name="Freeform 175"/>
            <p:cNvSpPr>
              <a:spLocks noEditPoints="1"/>
            </p:cNvSpPr>
            <p:nvPr/>
          </p:nvSpPr>
          <p:spPr bwMode="auto">
            <a:xfrm>
              <a:off x="1687513" y="1384301"/>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2 h 58"/>
                <a:gd name="T14" fmla="*/ 35 w 53"/>
                <a:gd name="T15" fmla="*/ 39 h 58"/>
                <a:gd name="T16" fmla="*/ 45 w 53"/>
                <a:gd name="T17" fmla="*/ 47 h 58"/>
                <a:gd name="T18" fmla="*/ 49 w 53"/>
                <a:gd name="T19" fmla="*/ 58 h 58"/>
                <a:gd name="T20" fmla="*/ 53 w 53"/>
                <a:gd name="T21" fmla="*/ 58 h 58"/>
                <a:gd name="T22" fmla="*/ 45 w 53"/>
                <a:gd name="T23" fmla="*/ 41 h 58"/>
                <a:gd name="T24" fmla="*/ 19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10"/>
                    <a:pt x="4" y="17"/>
                    <a:pt x="8" y="22"/>
                  </a:cubicBezTo>
                  <a:cubicBezTo>
                    <a:pt x="16" y="30"/>
                    <a:pt x="26" y="34"/>
                    <a:pt x="35" y="39"/>
                  </a:cubicBezTo>
                  <a:cubicBezTo>
                    <a:pt x="39" y="41"/>
                    <a:pt x="43" y="44"/>
                    <a:pt x="45" y="47"/>
                  </a:cubicBezTo>
                  <a:cubicBezTo>
                    <a:pt x="48" y="50"/>
                    <a:pt x="49" y="54"/>
                    <a:pt x="49" y="58"/>
                  </a:cubicBezTo>
                  <a:cubicBezTo>
                    <a:pt x="53" y="58"/>
                    <a:pt x="53" y="58"/>
                    <a:pt x="53" y="58"/>
                  </a:cubicBezTo>
                  <a:cubicBezTo>
                    <a:pt x="53" y="51"/>
                    <a:pt x="50" y="45"/>
                    <a:pt x="45" y="41"/>
                  </a:cubicBezTo>
                  <a:cubicBezTo>
                    <a:pt x="38" y="35"/>
                    <a:pt x="27" y="31"/>
                    <a:pt x="19" y="25"/>
                  </a:cubicBezTo>
                  <a:cubicBezTo>
                    <a:pt x="15" y="22"/>
                    <a:pt x="11" y="19"/>
                    <a:pt x="8" y="15"/>
                  </a:cubicBezTo>
                  <a:cubicBezTo>
                    <a:pt x="6" y="11"/>
                    <a:pt x="4" y="7"/>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7" name="Freeform 176"/>
            <p:cNvSpPr/>
            <p:nvPr/>
          </p:nvSpPr>
          <p:spPr bwMode="auto">
            <a:xfrm>
              <a:off x="2590801" y="2454276"/>
              <a:ext cx="50800"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8" name="Freeform 177"/>
            <p:cNvSpPr/>
            <p:nvPr/>
          </p:nvSpPr>
          <p:spPr bwMode="auto">
            <a:xfrm>
              <a:off x="2590801" y="2346326"/>
              <a:ext cx="50800"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9" name="Freeform 178"/>
            <p:cNvSpPr>
              <a:spLocks noEditPoints="1"/>
            </p:cNvSpPr>
            <p:nvPr/>
          </p:nvSpPr>
          <p:spPr bwMode="auto">
            <a:xfrm>
              <a:off x="2590801" y="240030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4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0" name="Freeform 179"/>
            <p:cNvSpPr>
              <a:spLocks noEditPoints="1"/>
            </p:cNvSpPr>
            <p:nvPr/>
          </p:nvSpPr>
          <p:spPr bwMode="auto">
            <a:xfrm>
              <a:off x="2590801" y="229235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1" name="Freeform 180"/>
            <p:cNvSpPr/>
            <p:nvPr/>
          </p:nvSpPr>
          <p:spPr bwMode="auto">
            <a:xfrm>
              <a:off x="1470026" y="2540001"/>
              <a:ext cx="49213" cy="55563"/>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11 w 53"/>
                <a:gd name="T15" fmla="*/ 40 h 58"/>
                <a:gd name="T16" fmla="*/ 36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7" y="36"/>
                    <a:pt x="4" y="41"/>
                  </a:cubicBezTo>
                  <a:cubicBezTo>
                    <a:pt x="1" y="46"/>
                    <a:pt x="0" y="51"/>
                    <a:pt x="0" y="58"/>
                  </a:cubicBezTo>
                  <a:cubicBezTo>
                    <a:pt x="4" y="58"/>
                    <a:pt x="4" y="58"/>
                    <a:pt x="4" y="58"/>
                  </a:cubicBezTo>
                  <a:cubicBezTo>
                    <a:pt x="4" y="50"/>
                    <a:pt x="6" y="44"/>
                    <a:pt x="11" y="40"/>
                  </a:cubicBezTo>
                  <a:cubicBezTo>
                    <a:pt x="17" y="33"/>
                    <a:pt x="27" y="28"/>
                    <a:pt x="36" y="23"/>
                  </a:cubicBezTo>
                  <a:cubicBezTo>
                    <a:pt x="41" y="20"/>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2" name="Freeform 181"/>
            <p:cNvSpPr/>
            <p:nvPr/>
          </p:nvSpPr>
          <p:spPr bwMode="auto">
            <a:xfrm>
              <a:off x="1470026" y="2432051"/>
              <a:ext cx="49213" cy="53975"/>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4 w 53"/>
                <a:gd name="T15" fmla="*/ 58 h 58"/>
                <a:gd name="T16" fmla="*/ 11 w 53"/>
                <a:gd name="T17" fmla="*/ 39 h 58"/>
                <a:gd name="T18" fmla="*/ 36 w 53"/>
                <a:gd name="T19" fmla="*/ 23 h 58"/>
                <a:gd name="T20" fmla="*/ 48 w 53"/>
                <a:gd name="T21" fmla="*/ 14 h 58"/>
                <a:gd name="T22" fmla="*/ 53 w 53"/>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8">
                  <a:moveTo>
                    <a:pt x="53" y="0"/>
                  </a:moveTo>
                  <a:cubicBezTo>
                    <a:pt x="49" y="0"/>
                    <a:pt x="49" y="0"/>
                    <a:pt x="49" y="0"/>
                  </a:cubicBezTo>
                  <a:cubicBezTo>
                    <a:pt x="49" y="6"/>
                    <a:pt x="46" y="10"/>
                    <a:pt x="42" y="14"/>
                  </a:cubicBezTo>
                  <a:cubicBezTo>
                    <a:pt x="35" y="20"/>
                    <a:pt x="25" y="24"/>
                    <a:pt x="16" y="30"/>
                  </a:cubicBezTo>
                  <a:cubicBezTo>
                    <a:pt x="12" y="33"/>
                    <a:pt x="7" y="36"/>
                    <a:pt x="4" y="41"/>
                  </a:cubicBezTo>
                  <a:cubicBezTo>
                    <a:pt x="1" y="45"/>
                    <a:pt x="0" y="51"/>
                    <a:pt x="0" y="58"/>
                  </a:cubicBezTo>
                  <a:cubicBezTo>
                    <a:pt x="4" y="58"/>
                    <a:pt x="4" y="58"/>
                    <a:pt x="4" y="58"/>
                  </a:cubicBezTo>
                  <a:cubicBezTo>
                    <a:pt x="4" y="58"/>
                    <a:pt x="4" y="58"/>
                    <a:pt x="4" y="58"/>
                  </a:cubicBezTo>
                  <a:cubicBezTo>
                    <a:pt x="4" y="50"/>
                    <a:pt x="6" y="44"/>
                    <a:pt x="11" y="39"/>
                  </a:cubicBezTo>
                  <a:cubicBezTo>
                    <a:pt x="17" y="32"/>
                    <a:pt x="27" y="28"/>
                    <a:pt x="36" y="23"/>
                  </a:cubicBezTo>
                  <a:cubicBezTo>
                    <a:pt x="40"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3" name="Freeform 182"/>
            <p:cNvSpPr>
              <a:spLocks noEditPoints="1"/>
            </p:cNvSpPr>
            <p:nvPr/>
          </p:nvSpPr>
          <p:spPr bwMode="auto">
            <a:xfrm>
              <a:off x="1470026" y="24860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8" y="41"/>
                    <a:pt x="42" y="44"/>
                    <a:pt x="45" y="47"/>
                  </a:cubicBezTo>
                  <a:cubicBezTo>
                    <a:pt x="47" y="50"/>
                    <a:pt x="49" y="53"/>
                    <a:pt x="49" y="58"/>
                  </a:cubicBezTo>
                  <a:cubicBezTo>
                    <a:pt x="53" y="58"/>
                    <a:pt x="53" y="58"/>
                    <a:pt x="53" y="58"/>
                  </a:cubicBezTo>
                  <a:cubicBezTo>
                    <a:pt x="53" y="51"/>
                    <a:pt x="49" y="45"/>
                    <a:pt x="44" y="41"/>
                  </a:cubicBezTo>
                  <a:cubicBezTo>
                    <a:pt x="37" y="34"/>
                    <a:pt x="27" y="31"/>
                    <a:pt x="18" y="25"/>
                  </a:cubicBezTo>
                  <a:cubicBezTo>
                    <a:pt x="14" y="22"/>
                    <a:pt x="10" y="19"/>
                    <a:pt x="8" y="15"/>
                  </a:cubicBezTo>
                  <a:cubicBezTo>
                    <a:pt x="5"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4" name="Freeform 183"/>
            <p:cNvSpPr>
              <a:spLocks noEditPoints="1"/>
            </p:cNvSpPr>
            <p:nvPr/>
          </p:nvSpPr>
          <p:spPr bwMode="auto">
            <a:xfrm>
              <a:off x="1470026" y="23780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8 h 58"/>
                <a:gd name="T16" fmla="*/ 45 w 53"/>
                <a:gd name="T17" fmla="*/ 46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3"/>
                    <a:pt x="34" y="38"/>
                  </a:cubicBezTo>
                  <a:cubicBezTo>
                    <a:pt x="38" y="41"/>
                    <a:pt x="42" y="43"/>
                    <a:pt x="45" y="46"/>
                  </a:cubicBezTo>
                  <a:cubicBezTo>
                    <a:pt x="47" y="50"/>
                    <a:pt x="49" y="53"/>
                    <a:pt x="49" y="58"/>
                  </a:cubicBezTo>
                  <a:cubicBezTo>
                    <a:pt x="53" y="58"/>
                    <a:pt x="53" y="58"/>
                    <a:pt x="53" y="58"/>
                  </a:cubicBezTo>
                  <a:cubicBezTo>
                    <a:pt x="53" y="50"/>
                    <a:pt x="49" y="45"/>
                    <a:pt x="44" y="41"/>
                  </a:cubicBezTo>
                  <a:cubicBezTo>
                    <a:pt x="37" y="34"/>
                    <a:pt x="27" y="30"/>
                    <a:pt x="18" y="25"/>
                  </a:cubicBezTo>
                  <a:cubicBezTo>
                    <a:pt x="14" y="22"/>
                    <a:pt x="10"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5" name="Rectangle 184"/>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6" name="Rectangle 185"/>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7" name="Rectangle 186"/>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8" name="Rectangle 187"/>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9" name="Rectangle 188"/>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0" name="Rectangle 189"/>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1" name="Rectangle 190"/>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2" name="Rectangle 191"/>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3" name="Rectangle 192"/>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4" name="Rectangle 193"/>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5" name="Freeform 194"/>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6" name="Freeform 195"/>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196"/>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197"/>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Freeform 198"/>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0" name="Freeform 199"/>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1" name="Freeform 200"/>
            <p:cNvSpPr/>
            <p:nvPr/>
          </p:nvSpPr>
          <p:spPr bwMode="auto">
            <a:xfrm>
              <a:off x="1962151" y="2360614"/>
              <a:ext cx="65088" cy="66675"/>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7 h 70"/>
                <a:gd name="T16" fmla="*/ 27 w 70"/>
                <a:gd name="T17" fmla="*/ 22 h 70"/>
                <a:gd name="T18" fmla="*/ 35 w 70"/>
                <a:gd name="T19" fmla="*/ 20 h 70"/>
                <a:gd name="T20" fmla="*/ 42 w 70"/>
                <a:gd name="T21" fmla="*/ 21 h 70"/>
                <a:gd name="T22" fmla="*/ 48 w 70"/>
                <a:gd name="T23" fmla="*/ 27 h 70"/>
                <a:gd name="T24" fmla="*/ 48 w 70"/>
                <a:gd name="T25" fmla="*/ 27 h 70"/>
                <a:gd name="T26" fmla="*/ 50 w 70"/>
                <a:gd name="T27" fmla="*/ 35 h 70"/>
                <a:gd name="T28" fmla="*/ 48 w 70"/>
                <a:gd name="T29" fmla="*/ 42 h 70"/>
                <a:gd name="T30" fmla="*/ 43 w 70"/>
                <a:gd name="T31" fmla="*/ 47 h 70"/>
                <a:gd name="T32" fmla="*/ 43 w 70"/>
                <a:gd name="T33" fmla="*/ 47 h 70"/>
                <a:gd name="T34" fmla="*/ 48 w 70"/>
                <a:gd name="T35" fmla="*/ 56 h 70"/>
                <a:gd name="T36" fmla="*/ 53 w 70"/>
                <a:gd name="T37" fmla="*/ 64 h 70"/>
                <a:gd name="T38" fmla="*/ 66 w 70"/>
                <a:gd name="T39" fmla="*/ 51 h 70"/>
                <a:gd name="T40" fmla="*/ 70 w 70"/>
                <a:gd name="T41" fmla="*/ 35 h 70"/>
                <a:gd name="T42" fmla="*/ 64 w 70"/>
                <a:gd name="T43" fmla="*/ 16 h 70"/>
                <a:gd name="T44" fmla="*/ 64 w 70"/>
                <a:gd name="T45" fmla="*/ 16 h 70"/>
                <a:gd name="T46" fmla="*/ 51 w 70"/>
                <a:gd name="T47" fmla="*/ 4 h 70"/>
                <a:gd name="T48" fmla="*/ 35 w 70"/>
                <a:gd name="T49" fmla="*/ 0 h 70"/>
                <a:gd name="T50" fmla="*/ 16 w 70"/>
                <a:gd name="T51" fmla="*/ 5 h 70"/>
                <a:gd name="T52" fmla="*/ 4 w 70"/>
                <a:gd name="T53" fmla="*/ 18 h 70"/>
                <a:gd name="T54" fmla="*/ 0 w 70"/>
                <a:gd name="T55" fmla="*/ 35 h 70"/>
                <a:gd name="T56" fmla="*/ 5 w 70"/>
                <a:gd name="T57" fmla="*/ 53 h 70"/>
                <a:gd name="T58" fmla="*/ 5 w 70"/>
                <a:gd name="T59" fmla="*/ 53 h 70"/>
                <a:gd name="T60" fmla="*/ 18 w 70"/>
                <a:gd name="T61" fmla="*/ 65 h 70"/>
                <a:gd name="T62" fmla="*/ 35 w 70"/>
                <a:gd name="T63" fmla="*/ 70 h 70"/>
                <a:gd name="T64" fmla="*/ 53 w 70"/>
                <a:gd name="T65" fmla="*/ 64 h 70"/>
                <a:gd name="T66" fmla="*/ 53 w 70"/>
                <a:gd name="T67" fmla="*/ 64 h 70"/>
                <a:gd name="T68" fmla="*/ 48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3" y="45"/>
                    <a:pt x="22" y="43"/>
                  </a:cubicBezTo>
                  <a:cubicBezTo>
                    <a:pt x="22" y="43"/>
                    <a:pt x="22" y="43"/>
                    <a:pt x="22" y="43"/>
                  </a:cubicBezTo>
                  <a:cubicBezTo>
                    <a:pt x="20" y="40"/>
                    <a:pt x="20" y="37"/>
                    <a:pt x="20" y="35"/>
                  </a:cubicBezTo>
                  <a:cubicBezTo>
                    <a:pt x="20" y="32"/>
                    <a:pt x="20" y="30"/>
                    <a:pt x="22" y="27"/>
                  </a:cubicBezTo>
                  <a:cubicBezTo>
                    <a:pt x="23" y="25"/>
                    <a:pt x="24" y="23"/>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3" y="64"/>
                    <a:pt x="53" y="64"/>
                    <a:pt x="53" y="64"/>
                  </a:cubicBezTo>
                  <a:cubicBezTo>
                    <a:pt x="59" y="61"/>
                    <a:pt x="63" y="56"/>
                    <a:pt x="66" y="51"/>
                  </a:cubicBezTo>
                  <a:cubicBezTo>
                    <a:pt x="68" y="46"/>
                    <a:pt x="70" y="40"/>
                    <a:pt x="70" y="35"/>
                  </a:cubicBezTo>
                  <a:cubicBezTo>
                    <a:pt x="70" y="28"/>
                    <a:pt x="68" y="22"/>
                    <a:pt x="64" y="16"/>
                  </a:cubicBezTo>
                  <a:cubicBezTo>
                    <a:pt x="64" y="16"/>
                    <a:pt x="64" y="16"/>
                    <a:pt x="64" y="16"/>
                  </a:cubicBezTo>
                  <a:cubicBezTo>
                    <a:pt x="61" y="11"/>
                    <a:pt x="57" y="7"/>
                    <a:pt x="51" y="4"/>
                  </a:cubicBezTo>
                  <a:cubicBezTo>
                    <a:pt x="46" y="1"/>
                    <a:pt x="41" y="0"/>
                    <a:pt x="35" y="0"/>
                  </a:cubicBezTo>
                  <a:cubicBezTo>
                    <a:pt x="28" y="0"/>
                    <a:pt x="22" y="1"/>
                    <a:pt x="16" y="5"/>
                  </a:cubicBezTo>
                  <a:cubicBezTo>
                    <a:pt x="11" y="8"/>
                    <a:pt x="7" y="13"/>
                    <a:pt x="4" y="18"/>
                  </a:cubicBezTo>
                  <a:cubicBezTo>
                    <a:pt x="1" y="23"/>
                    <a:pt x="0" y="29"/>
                    <a:pt x="0" y="35"/>
                  </a:cubicBezTo>
                  <a:cubicBezTo>
                    <a:pt x="0" y="41"/>
                    <a:pt x="1" y="48"/>
                    <a:pt x="5" y="53"/>
                  </a:cubicBezTo>
                  <a:cubicBezTo>
                    <a:pt x="5" y="53"/>
                    <a:pt x="5" y="53"/>
                    <a:pt x="5" y="53"/>
                  </a:cubicBezTo>
                  <a:cubicBezTo>
                    <a:pt x="8" y="59"/>
                    <a:pt x="13" y="63"/>
                    <a:pt x="18" y="65"/>
                  </a:cubicBezTo>
                  <a:cubicBezTo>
                    <a:pt x="23" y="68"/>
                    <a:pt x="29" y="70"/>
                    <a:pt x="35" y="70"/>
                  </a:cubicBezTo>
                  <a:cubicBezTo>
                    <a:pt x="41" y="70"/>
                    <a:pt x="48" y="68"/>
                    <a:pt x="53" y="64"/>
                  </a:cubicBezTo>
                  <a:cubicBezTo>
                    <a:pt x="53" y="64"/>
                    <a:pt x="53" y="64"/>
                    <a:pt x="53" y="64"/>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2" name="Freeform 201"/>
            <p:cNvSpPr/>
            <p:nvPr/>
          </p:nvSpPr>
          <p:spPr bwMode="auto">
            <a:xfrm>
              <a:off x="1776413" y="1716089"/>
              <a:ext cx="65088" cy="65088"/>
            </a:xfrm>
            <a:custGeom>
              <a:avLst/>
              <a:gdLst>
                <a:gd name="T0" fmla="*/ 49 w 70"/>
                <a:gd name="T1" fmla="*/ 56 h 70"/>
                <a:gd name="T2" fmla="*/ 43 w 70"/>
                <a:gd name="T3" fmla="*/ 48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35 w 70"/>
                <a:gd name="T19" fmla="*/ 20 h 70"/>
                <a:gd name="T20" fmla="*/ 42 w 70"/>
                <a:gd name="T21" fmla="*/ 22 h 70"/>
                <a:gd name="T22" fmla="*/ 48 w 70"/>
                <a:gd name="T23" fmla="*/ 27 h 70"/>
                <a:gd name="T24" fmla="*/ 48 w 70"/>
                <a:gd name="T25" fmla="*/ 27 h 70"/>
                <a:gd name="T26" fmla="*/ 50 w 70"/>
                <a:gd name="T27" fmla="*/ 35 h 70"/>
                <a:gd name="T28" fmla="*/ 48 w 70"/>
                <a:gd name="T29" fmla="*/ 42 h 70"/>
                <a:gd name="T30" fmla="*/ 43 w 70"/>
                <a:gd name="T31" fmla="*/ 48 h 70"/>
                <a:gd name="T32" fmla="*/ 43 w 70"/>
                <a:gd name="T33" fmla="*/ 48 h 70"/>
                <a:gd name="T34" fmla="*/ 49 w 70"/>
                <a:gd name="T35" fmla="*/ 56 h 70"/>
                <a:gd name="T36" fmla="*/ 54 w 70"/>
                <a:gd name="T37" fmla="*/ 65 h 70"/>
                <a:gd name="T38" fmla="*/ 66 w 70"/>
                <a:gd name="T39" fmla="*/ 52 h 70"/>
                <a:gd name="T40" fmla="*/ 70 w 70"/>
                <a:gd name="T41" fmla="*/ 35 h 70"/>
                <a:gd name="T42" fmla="*/ 65 w 70"/>
                <a:gd name="T43" fmla="*/ 16 h 70"/>
                <a:gd name="T44" fmla="*/ 65 w 70"/>
                <a:gd name="T45" fmla="*/ 16 h 70"/>
                <a:gd name="T46" fmla="*/ 52 w 70"/>
                <a:gd name="T47" fmla="*/ 4 h 70"/>
                <a:gd name="T48" fmla="*/ 35 w 70"/>
                <a:gd name="T49" fmla="*/ 0 h 70"/>
                <a:gd name="T50" fmla="*/ 17 w 70"/>
                <a:gd name="T51" fmla="*/ 5 h 70"/>
                <a:gd name="T52" fmla="*/ 4 w 70"/>
                <a:gd name="T53" fmla="*/ 18 h 70"/>
                <a:gd name="T54" fmla="*/ 0 w 70"/>
                <a:gd name="T55" fmla="*/ 35 h 70"/>
                <a:gd name="T56" fmla="*/ 6 w 70"/>
                <a:gd name="T57" fmla="*/ 54 h 70"/>
                <a:gd name="T58" fmla="*/ 6 w 70"/>
                <a:gd name="T59" fmla="*/ 54 h 70"/>
                <a:gd name="T60" fmla="*/ 19 w 70"/>
                <a:gd name="T61" fmla="*/ 66 h 70"/>
                <a:gd name="T62" fmla="*/ 35 w 70"/>
                <a:gd name="T63" fmla="*/ 70 h 70"/>
                <a:gd name="T64" fmla="*/ 54 w 70"/>
                <a:gd name="T65" fmla="*/ 65 h 70"/>
                <a:gd name="T66" fmla="*/ 54 w 70"/>
                <a:gd name="T67" fmla="*/ 65 h 70"/>
                <a:gd name="T68" fmla="*/ 49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9" y="56"/>
                  </a:moveTo>
                  <a:cubicBezTo>
                    <a:pt x="43" y="48"/>
                    <a:pt x="43" y="48"/>
                    <a:pt x="43" y="48"/>
                  </a:cubicBezTo>
                  <a:cubicBezTo>
                    <a:pt x="41" y="49"/>
                    <a:pt x="38" y="50"/>
                    <a:pt x="35" y="50"/>
                  </a:cubicBezTo>
                  <a:cubicBezTo>
                    <a:pt x="33" y="50"/>
                    <a:pt x="30" y="49"/>
                    <a:pt x="28" y="48"/>
                  </a:cubicBezTo>
                  <a:cubicBezTo>
                    <a:pt x="26" y="47"/>
                    <a:pt x="24" y="45"/>
                    <a:pt x="22" y="43"/>
                  </a:cubicBezTo>
                  <a:cubicBezTo>
                    <a:pt x="22" y="43"/>
                    <a:pt x="22" y="43"/>
                    <a:pt x="22" y="43"/>
                  </a:cubicBezTo>
                  <a:cubicBezTo>
                    <a:pt x="21" y="40"/>
                    <a:pt x="20" y="38"/>
                    <a:pt x="20" y="35"/>
                  </a:cubicBezTo>
                  <a:cubicBezTo>
                    <a:pt x="20" y="32"/>
                    <a:pt x="21" y="30"/>
                    <a:pt x="22" y="28"/>
                  </a:cubicBezTo>
                  <a:cubicBezTo>
                    <a:pt x="23" y="26"/>
                    <a:pt x="25" y="24"/>
                    <a:pt x="27" y="22"/>
                  </a:cubicBezTo>
                  <a:cubicBezTo>
                    <a:pt x="30" y="21"/>
                    <a:pt x="32" y="20"/>
                    <a:pt x="35" y="20"/>
                  </a:cubicBezTo>
                  <a:cubicBezTo>
                    <a:pt x="38" y="20"/>
                    <a:pt x="40" y="21"/>
                    <a:pt x="42" y="22"/>
                  </a:cubicBezTo>
                  <a:cubicBezTo>
                    <a:pt x="45" y="23"/>
                    <a:pt x="47" y="25"/>
                    <a:pt x="48" y="27"/>
                  </a:cubicBezTo>
                  <a:cubicBezTo>
                    <a:pt x="48" y="27"/>
                    <a:pt x="48" y="27"/>
                    <a:pt x="48" y="27"/>
                  </a:cubicBezTo>
                  <a:cubicBezTo>
                    <a:pt x="50" y="29"/>
                    <a:pt x="50" y="32"/>
                    <a:pt x="50" y="35"/>
                  </a:cubicBezTo>
                  <a:cubicBezTo>
                    <a:pt x="50" y="37"/>
                    <a:pt x="50" y="40"/>
                    <a:pt x="48" y="42"/>
                  </a:cubicBezTo>
                  <a:cubicBezTo>
                    <a:pt x="47" y="44"/>
                    <a:pt x="46" y="46"/>
                    <a:pt x="43" y="48"/>
                  </a:cubicBezTo>
                  <a:cubicBezTo>
                    <a:pt x="43" y="48"/>
                    <a:pt x="43" y="48"/>
                    <a:pt x="43" y="48"/>
                  </a:cubicBezTo>
                  <a:cubicBezTo>
                    <a:pt x="49" y="56"/>
                    <a:pt x="49" y="56"/>
                    <a:pt x="49" y="56"/>
                  </a:cubicBezTo>
                  <a:cubicBezTo>
                    <a:pt x="54" y="65"/>
                    <a:pt x="54" y="65"/>
                    <a:pt x="54" y="65"/>
                  </a:cubicBezTo>
                  <a:cubicBezTo>
                    <a:pt x="59" y="61"/>
                    <a:pt x="63" y="57"/>
                    <a:pt x="66" y="52"/>
                  </a:cubicBezTo>
                  <a:cubicBezTo>
                    <a:pt x="69" y="47"/>
                    <a:pt x="70" y="41"/>
                    <a:pt x="70" y="35"/>
                  </a:cubicBezTo>
                  <a:cubicBezTo>
                    <a:pt x="70" y="29"/>
                    <a:pt x="69" y="22"/>
                    <a:pt x="65" y="16"/>
                  </a:cubicBezTo>
                  <a:cubicBezTo>
                    <a:pt x="65" y="16"/>
                    <a:pt x="65" y="16"/>
                    <a:pt x="65" y="16"/>
                  </a:cubicBezTo>
                  <a:cubicBezTo>
                    <a:pt x="62" y="11"/>
                    <a:pt x="57" y="7"/>
                    <a:pt x="52" y="4"/>
                  </a:cubicBezTo>
                  <a:cubicBezTo>
                    <a:pt x="47" y="1"/>
                    <a:pt x="41" y="0"/>
                    <a:pt x="35" y="0"/>
                  </a:cubicBezTo>
                  <a:cubicBezTo>
                    <a:pt x="29" y="0"/>
                    <a:pt x="22" y="2"/>
                    <a:pt x="17" y="5"/>
                  </a:cubicBezTo>
                  <a:cubicBezTo>
                    <a:pt x="11" y="9"/>
                    <a:pt x="7" y="13"/>
                    <a:pt x="4" y="18"/>
                  </a:cubicBezTo>
                  <a:cubicBezTo>
                    <a:pt x="2" y="23"/>
                    <a:pt x="0" y="29"/>
                    <a:pt x="0" y="35"/>
                  </a:cubicBezTo>
                  <a:cubicBezTo>
                    <a:pt x="0" y="41"/>
                    <a:pt x="2" y="48"/>
                    <a:pt x="6" y="54"/>
                  </a:cubicBezTo>
                  <a:cubicBezTo>
                    <a:pt x="6" y="54"/>
                    <a:pt x="6" y="54"/>
                    <a:pt x="6" y="54"/>
                  </a:cubicBezTo>
                  <a:cubicBezTo>
                    <a:pt x="9" y="59"/>
                    <a:pt x="13" y="63"/>
                    <a:pt x="19" y="66"/>
                  </a:cubicBezTo>
                  <a:cubicBezTo>
                    <a:pt x="24" y="69"/>
                    <a:pt x="29" y="70"/>
                    <a:pt x="35"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3" name="Freeform 202"/>
            <p:cNvSpPr/>
            <p:nvPr/>
          </p:nvSpPr>
          <p:spPr bwMode="auto">
            <a:xfrm>
              <a:off x="931863" y="1914526"/>
              <a:ext cx="65088" cy="65088"/>
            </a:xfrm>
            <a:custGeom>
              <a:avLst/>
              <a:gdLst>
                <a:gd name="T0" fmla="*/ 48 w 70"/>
                <a:gd name="T1" fmla="*/ 56 h 70"/>
                <a:gd name="T2" fmla="*/ 43 w 70"/>
                <a:gd name="T3" fmla="*/ 48 h 70"/>
                <a:gd name="T4" fmla="*/ 35 w 70"/>
                <a:gd name="T5" fmla="*/ 50 h 70"/>
                <a:gd name="T6" fmla="*/ 27 w 70"/>
                <a:gd name="T7" fmla="*/ 48 h 70"/>
                <a:gd name="T8" fmla="*/ 22 w 70"/>
                <a:gd name="T9" fmla="*/ 43 h 70"/>
                <a:gd name="T10" fmla="*/ 22 w 70"/>
                <a:gd name="T11" fmla="*/ 43 h 70"/>
                <a:gd name="T12" fmla="*/ 20 w 70"/>
                <a:gd name="T13" fmla="*/ 35 h 70"/>
                <a:gd name="T14" fmla="*/ 21 w 70"/>
                <a:gd name="T15" fmla="*/ 28 h 70"/>
                <a:gd name="T16" fmla="*/ 27 w 70"/>
                <a:gd name="T17" fmla="*/ 22 h 70"/>
                <a:gd name="T18" fmla="*/ 27 w 70"/>
                <a:gd name="T19" fmla="*/ 22 h 70"/>
                <a:gd name="T20" fmla="*/ 35 w 70"/>
                <a:gd name="T21" fmla="*/ 20 h 70"/>
                <a:gd name="T22" fmla="*/ 42 w 70"/>
                <a:gd name="T23" fmla="*/ 22 h 70"/>
                <a:gd name="T24" fmla="*/ 47 w 70"/>
                <a:gd name="T25" fmla="*/ 27 h 70"/>
                <a:gd name="T26" fmla="*/ 47 w 70"/>
                <a:gd name="T27" fmla="*/ 27 h 70"/>
                <a:gd name="T28" fmla="*/ 50 w 70"/>
                <a:gd name="T29" fmla="*/ 35 h 70"/>
                <a:gd name="T30" fmla="*/ 48 w 70"/>
                <a:gd name="T31" fmla="*/ 42 h 70"/>
                <a:gd name="T32" fmla="*/ 43 w 70"/>
                <a:gd name="T33" fmla="*/ 48 h 70"/>
                <a:gd name="T34" fmla="*/ 43 w 70"/>
                <a:gd name="T35" fmla="*/ 48 h 70"/>
                <a:gd name="T36" fmla="*/ 48 w 70"/>
                <a:gd name="T37" fmla="*/ 56 h 70"/>
                <a:gd name="T38" fmla="*/ 53 w 70"/>
                <a:gd name="T39" fmla="*/ 65 h 70"/>
                <a:gd name="T40" fmla="*/ 65 w 70"/>
                <a:gd name="T41" fmla="*/ 52 h 70"/>
                <a:gd name="T42" fmla="*/ 70 w 70"/>
                <a:gd name="T43" fmla="*/ 35 h 70"/>
                <a:gd name="T44" fmla="*/ 64 w 70"/>
                <a:gd name="T45" fmla="*/ 16 h 70"/>
                <a:gd name="T46" fmla="*/ 64 w 70"/>
                <a:gd name="T47" fmla="*/ 16 h 70"/>
                <a:gd name="T48" fmla="*/ 51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4 h 70"/>
                <a:gd name="T62" fmla="*/ 5 w 70"/>
                <a:gd name="T63" fmla="*/ 54 h 70"/>
                <a:gd name="T64" fmla="*/ 18 w 70"/>
                <a:gd name="T65" fmla="*/ 66 h 70"/>
                <a:gd name="T66" fmla="*/ 35 w 70"/>
                <a:gd name="T67" fmla="*/ 70 h 70"/>
                <a:gd name="T68" fmla="*/ 53 w 70"/>
                <a:gd name="T69" fmla="*/ 65 h 70"/>
                <a:gd name="T70" fmla="*/ 53 w 70"/>
                <a:gd name="T71" fmla="*/ 65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8"/>
                    <a:pt x="43" y="48"/>
                    <a:pt x="43" y="48"/>
                  </a:cubicBezTo>
                  <a:cubicBezTo>
                    <a:pt x="40" y="49"/>
                    <a:pt x="37" y="50"/>
                    <a:pt x="35" y="50"/>
                  </a:cubicBezTo>
                  <a:cubicBezTo>
                    <a:pt x="32" y="50"/>
                    <a:pt x="30" y="50"/>
                    <a:pt x="27" y="48"/>
                  </a:cubicBezTo>
                  <a:cubicBezTo>
                    <a:pt x="25" y="47"/>
                    <a:pt x="23" y="45"/>
                    <a:pt x="22" y="43"/>
                  </a:cubicBezTo>
                  <a:cubicBezTo>
                    <a:pt x="22" y="43"/>
                    <a:pt x="22" y="43"/>
                    <a:pt x="22" y="43"/>
                  </a:cubicBezTo>
                  <a:cubicBezTo>
                    <a:pt x="20" y="41"/>
                    <a:pt x="20" y="38"/>
                    <a:pt x="20" y="35"/>
                  </a:cubicBezTo>
                  <a:cubicBezTo>
                    <a:pt x="20" y="33"/>
                    <a:pt x="20" y="30"/>
                    <a:pt x="21" y="28"/>
                  </a:cubicBezTo>
                  <a:cubicBezTo>
                    <a:pt x="23" y="26"/>
                    <a:pt x="24" y="24"/>
                    <a:pt x="27" y="22"/>
                  </a:cubicBezTo>
                  <a:cubicBezTo>
                    <a:pt x="27" y="22"/>
                    <a:pt x="27" y="22"/>
                    <a:pt x="27" y="22"/>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2"/>
                    <a:pt x="50" y="35"/>
                  </a:cubicBezTo>
                  <a:cubicBezTo>
                    <a:pt x="50" y="38"/>
                    <a:pt x="49" y="40"/>
                    <a:pt x="48" y="42"/>
                  </a:cubicBezTo>
                  <a:cubicBezTo>
                    <a:pt x="47" y="44"/>
                    <a:pt x="45" y="46"/>
                    <a:pt x="43" y="48"/>
                  </a:cubicBezTo>
                  <a:cubicBezTo>
                    <a:pt x="43" y="48"/>
                    <a:pt x="43" y="48"/>
                    <a:pt x="43" y="48"/>
                  </a:cubicBezTo>
                  <a:cubicBezTo>
                    <a:pt x="48" y="56"/>
                    <a:pt x="48" y="56"/>
                    <a:pt x="48" y="56"/>
                  </a:cubicBezTo>
                  <a:cubicBezTo>
                    <a:pt x="53" y="65"/>
                    <a:pt x="53" y="65"/>
                    <a:pt x="53" y="65"/>
                  </a:cubicBezTo>
                  <a:cubicBezTo>
                    <a:pt x="59" y="61"/>
                    <a:pt x="63" y="57"/>
                    <a:pt x="65" y="52"/>
                  </a:cubicBezTo>
                  <a:cubicBezTo>
                    <a:pt x="68" y="47"/>
                    <a:pt x="70" y="41"/>
                    <a:pt x="70" y="35"/>
                  </a:cubicBezTo>
                  <a:cubicBezTo>
                    <a:pt x="70" y="29"/>
                    <a:pt x="68" y="22"/>
                    <a:pt x="64" y="16"/>
                  </a:cubicBezTo>
                  <a:cubicBezTo>
                    <a:pt x="64" y="16"/>
                    <a:pt x="64" y="16"/>
                    <a:pt x="64" y="16"/>
                  </a:cubicBezTo>
                  <a:cubicBezTo>
                    <a:pt x="61" y="11"/>
                    <a:pt x="56" y="7"/>
                    <a:pt x="51" y="4"/>
                  </a:cubicBezTo>
                  <a:cubicBezTo>
                    <a:pt x="46" y="1"/>
                    <a:pt x="40" y="0"/>
                    <a:pt x="35" y="0"/>
                  </a:cubicBezTo>
                  <a:cubicBezTo>
                    <a:pt x="28" y="0"/>
                    <a:pt x="22" y="2"/>
                    <a:pt x="16" y="5"/>
                  </a:cubicBezTo>
                  <a:cubicBezTo>
                    <a:pt x="16" y="5"/>
                    <a:pt x="16" y="5"/>
                    <a:pt x="16" y="5"/>
                  </a:cubicBezTo>
                  <a:cubicBezTo>
                    <a:pt x="11" y="9"/>
                    <a:pt x="7" y="13"/>
                    <a:pt x="4" y="18"/>
                  </a:cubicBezTo>
                  <a:cubicBezTo>
                    <a:pt x="1" y="24"/>
                    <a:pt x="0" y="29"/>
                    <a:pt x="0" y="35"/>
                  </a:cubicBezTo>
                  <a:cubicBezTo>
                    <a:pt x="0" y="41"/>
                    <a:pt x="1" y="48"/>
                    <a:pt x="5" y="54"/>
                  </a:cubicBezTo>
                  <a:cubicBezTo>
                    <a:pt x="5" y="54"/>
                    <a:pt x="5" y="54"/>
                    <a:pt x="5" y="54"/>
                  </a:cubicBezTo>
                  <a:cubicBezTo>
                    <a:pt x="8" y="59"/>
                    <a:pt x="13" y="63"/>
                    <a:pt x="18" y="66"/>
                  </a:cubicBezTo>
                  <a:cubicBezTo>
                    <a:pt x="23" y="69"/>
                    <a:pt x="29" y="70"/>
                    <a:pt x="35" y="70"/>
                  </a:cubicBezTo>
                  <a:cubicBezTo>
                    <a:pt x="41" y="70"/>
                    <a:pt x="48" y="68"/>
                    <a:pt x="53" y="65"/>
                  </a:cubicBezTo>
                  <a:cubicBezTo>
                    <a:pt x="53" y="65"/>
                    <a:pt x="53" y="65"/>
                    <a:pt x="53" y="65"/>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4" name="Freeform 203"/>
            <p:cNvSpPr/>
            <p:nvPr/>
          </p:nvSpPr>
          <p:spPr bwMode="auto">
            <a:xfrm>
              <a:off x="1171576" y="1176339"/>
              <a:ext cx="66675" cy="66675"/>
            </a:xfrm>
            <a:custGeom>
              <a:avLst/>
              <a:gdLst>
                <a:gd name="T0" fmla="*/ 49 w 71"/>
                <a:gd name="T1" fmla="*/ 56 h 70"/>
                <a:gd name="T2" fmla="*/ 44 w 71"/>
                <a:gd name="T3" fmla="*/ 48 h 70"/>
                <a:gd name="T4" fmla="*/ 36 w 71"/>
                <a:gd name="T5" fmla="*/ 50 h 70"/>
                <a:gd name="T6" fmla="*/ 28 w 71"/>
                <a:gd name="T7" fmla="*/ 48 h 70"/>
                <a:gd name="T8" fmla="*/ 23 w 71"/>
                <a:gd name="T9" fmla="*/ 43 h 70"/>
                <a:gd name="T10" fmla="*/ 23 w 71"/>
                <a:gd name="T11" fmla="*/ 43 h 70"/>
                <a:gd name="T12" fmla="*/ 20 w 71"/>
                <a:gd name="T13" fmla="*/ 35 h 70"/>
                <a:gd name="T14" fmla="*/ 22 w 71"/>
                <a:gd name="T15" fmla="*/ 28 h 70"/>
                <a:gd name="T16" fmla="*/ 28 w 71"/>
                <a:gd name="T17" fmla="*/ 22 h 70"/>
                <a:gd name="T18" fmla="*/ 36 w 71"/>
                <a:gd name="T19" fmla="*/ 20 h 70"/>
                <a:gd name="T20" fmla="*/ 43 w 71"/>
                <a:gd name="T21" fmla="*/ 22 h 70"/>
                <a:gd name="T22" fmla="*/ 48 w 71"/>
                <a:gd name="T23" fmla="*/ 27 h 70"/>
                <a:gd name="T24" fmla="*/ 48 w 71"/>
                <a:gd name="T25" fmla="*/ 27 h 70"/>
                <a:gd name="T26" fmla="*/ 51 w 71"/>
                <a:gd name="T27" fmla="*/ 35 h 70"/>
                <a:gd name="T28" fmla="*/ 49 w 71"/>
                <a:gd name="T29" fmla="*/ 42 h 70"/>
                <a:gd name="T30" fmla="*/ 44 w 71"/>
                <a:gd name="T31" fmla="*/ 48 h 70"/>
                <a:gd name="T32" fmla="*/ 44 w 71"/>
                <a:gd name="T33" fmla="*/ 48 h 70"/>
                <a:gd name="T34" fmla="*/ 49 w 71"/>
                <a:gd name="T35" fmla="*/ 56 h 70"/>
                <a:gd name="T36" fmla="*/ 54 w 71"/>
                <a:gd name="T37" fmla="*/ 65 h 70"/>
                <a:gd name="T38" fmla="*/ 66 w 71"/>
                <a:gd name="T39" fmla="*/ 52 h 70"/>
                <a:gd name="T40" fmla="*/ 71 w 71"/>
                <a:gd name="T41" fmla="*/ 35 h 70"/>
                <a:gd name="T42" fmla="*/ 65 w 71"/>
                <a:gd name="T43" fmla="*/ 16 h 70"/>
                <a:gd name="T44" fmla="*/ 65 w 71"/>
                <a:gd name="T45" fmla="*/ 16 h 70"/>
                <a:gd name="T46" fmla="*/ 52 w 71"/>
                <a:gd name="T47" fmla="*/ 4 h 70"/>
                <a:gd name="T48" fmla="*/ 36 w 71"/>
                <a:gd name="T49" fmla="*/ 0 h 70"/>
                <a:gd name="T50" fmla="*/ 17 w 71"/>
                <a:gd name="T51" fmla="*/ 5 h 70"/>
                <a:gd name="T52" fmla="*/ 5 w 71"/>
                <a:gd name="T53" fmla="*/ 18 h 70"/>
                <a:gd name="T54" fmla="*/ 0 w 71"/>
                <a:gd name="T55" fmla="*/ 35 h 70"/>
                <a:gd name="T56" fmla="*/ 6 w 71"/>
                <a:gd name="T57" fmla="*/ 54 h 70"/>
                <a:gd name="T58" fmla="*/ 6 w 71"/>
                <a:gd name="T59" fmla="*/ 54 h 70"/>
                <a:gd name="T60" fmla="*/ 19 w 71"/>
                <a:gd name="T61" fmla="*/ 66 h 70"/>
                <a:gd name="T62" fmla="*/ 36 w 71"/>
                <a:gd name="T63" fmla="*/ 70 h 70"/>
                <a:gd name="T64" fmla="*/ 54 w 71"/>
                <a:gd name="T65" fmla="*/ 65 h 70"/>
                <a:gd name="T66" fmla="*/ 54 w 71"/>
                <a:gd name="T67" fmla="*/ 65 h 70"/>
                <a:gd name="T68" fmla="*/ 49 w 71"/>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70">
                  <a:moveTo>
                    <a:pt x="49" y="56"/>
                  </a:moveTo>
                  <a:cubicBezTo>
                    <a:pt x="44" y="48"/>
                    <a:pt x="44" y="48"/>
                    <a:pt x="44" y="48"/>
                  </a:cubicBezTo>
                  <a:cubicBezTo>
                    <a:pt x="41" y="49"/>
                    <a:pt x="38" y="50"/>
                    <a:pt x="36" y="50"/>
                  </a:cubicBezTo>
                  <a:cubicBezTo>
                    <a:pt x="33" y="50"/>
                    <a:pt x="31" y="49"/>
                    <a:pt x="28" y="48"/>
                  </a:cubicBezTo>
                  <a:cubicBezTo>
                    <a:pt x="26" y="47"/>
                    <a:pt x="24" y="45"/>
                    <a:pt x="23" y="43"/>
                  </a:cubicBezTo>
                  <a:cubicBezTo>
                    <a:pt x="23" y="43"/>
                    <a:pt x="23" y="43"/>
                    <a:pt x="23" y="43"/>
                  </a:cubicBezTo>
                  <a:cubicBezTo>
                    <a:pt x="21" y="40"/>
                    <a:pt x="20" y="38"/>
                    <a:pt x="20" y="35"/>
                  </a:cubicBezTo>
                  <a:cubicBezTo>
                    <a:pt x="20" y="32"/>
                    <a:pt x="21" y="30"/>
                    <a:pt x="22" y="28"/>
                  </a:cubicBezTo>
                  <a:cubicBezTo>
                    <a:pt x="23" y="26"/>
                    <a:pt x="25" y="24"/>
                    <a:pt x="28" y="22"/>
                  </a:cubicBezTo>
                  <a:cubicBezTo>
                    <a:pt x="30" y="21"/>
                    <a:pt x="33" y="20"/>
                    <a:pt x="36" y="20"/>
                  </a:cubicBezTo>
                  <a:cubicBezTo>
                    <a:pt x="38" y="20"/>
                    <a:pt x="41" y="21"/>
                    <a:pt x="43" y="22"/>
                  </a:cubicBezTo>
                  <a:cubicBezTo>
                    <a:pt x="45" y="23"/>
                    <a:pt x="47" y="25"/>
                    <a:pt x="48" y="27"/>
                  </a:cubicBezTo>
                  <a:cubicBezTo>
                    <a:pt x="48" y="27"/>
                    <a:pt x="48" y="27"/>
                    <a:pt x="48" y="27"/>
                  </a:cubicBezTo>
                  <a:cubicBezTo>
                    <a:pt x="50" y="29"/>
                    <a:pt x="51" y="32"/>
                    <a:pt x="51" y="35"/>
                  </a:cubicBezTo>
                  <a:cubicBezTo>
                    <a:pt x="51" y="37"/>
                    <a:pt x="50" y="40"/>
                    <a:pt x="49" y="42"/>
                  </a:cubicBezTo>
                  <a:cubicBezTo>
                    <a:pt x="48" y="44"/>
                    <a:pt x="46" y="46"/>
                    <a:pt x="44" y="48"/>
                  </a:cubicBezTo>
                  <a:cubicBezTo>
                    <a:pt x="44" y="48"/>
                    <a:pt x="44" y="48"/>
                    <a:pt x="44" y="48"/>
                  </a:cubicBezTo>
                  <a:cubicBezTo>
                    <a:pt x="49" y="56"/>
                    <a:pt x="49" y="56"/>
                    <a:pt x="49" y="56"/>
                  </a:cubicBezTo>
                  <a:cubicBezTo>
                    <a:pt x="54" y="65"/>
                    <a:pt x="54" y="65"/>
                    <a:pt x="54" y="65"/>
                  </a:cubicBezTo>
                  <a:cubicBezTo>
                    <a:pt x="59" y="61"/>
                    <a:pt x="64" y="57"/>
                    <a:pt x="66" y="52"/>
                  </a:cubicBezTo>
                  <a:cubicBezTo>
                    <a:pt x="69" y="46"/>
                    <a:pt x="71" y="41"/>
                    <a:pt x="71" y="35"/>
                  </a:cubicBezTo>
                  <a:cubicBezTo>
                    <a:pt x="71" y="29"/>
                    <a:pt x="69" y="22"/>
                    <a:pt x="65" y="16"/>
                  </a:cubicBezTo>
                  <a:cubicBezTo>
                    <a:pt x="65" y="16"/>
                    <a:pt x="65" y="16"/>
                    <a:pt x="65" y="16"/>
                  </a:cubicBezTo>
                  <a:cubicBezTo>
                    <a:pt x="62" y="11"/>
                    <a:pt x="57" y="7"/>
                    <a:pt x="52" y="4"/>
                  </a:cubicBezTo>
                  <a:cubicBezTo>
                    <a:pt x="47" y="1"/>
                    <a:pt x="41" y="0"/>
                    <a:pt x="36" y="0"/>
                  </a:cubicBezTo>
                  <a:cubicBezTo>
                    <a:pt x="29" y="0"/>
                    <a:pt x="23" y="2"/>
                    <a:pt x="17" y="5"/>
                  </a:cubicBezTo>
                  <a:cubicBezTo>
                    <a:pt x="12" y="9"/>
                    <a:pt x="7" y="13"/>
                    <a:pt x="5" y="18"/>
                  </a:cubicBezTo>
                  <a:cubicBezTo>
                    <a:pt x="2" y="23"/>
                    <a:pt x="0" y="29"/>
                    <a:pt x="0" y="35"/>
                  </a:cubicBezTo>
                  <a:cubicBezTo>
                    <a:pt x="0" y="41"/>
                    <a:pt x="2" y="48"/>
                    <a:pt x="6" y="54"/>
                  </a:cubicBezTo>
                  <a:cubicBezTo>
                    <a:pt x="6" y="54"/>
                    <a:pt x="6" y="54"/>
                    <a:pt x="6" y="54"/>
                  </a:cubicBezTo>
                  <a:cubicBezTo>
                    <a:pt x="9" y="59"/>
                    <a:pt x="14" y="63"/>
                    <a:pt x="19" y="66"/>
                  </a:cubicBezTo>
                  <a:cubicBezTo>
                    <a:pt x="24" y="69"/>
                    <a:pt x="30" y="70"/>
                    <a:pt x="36"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5" name="Freeform 204"/>
            <p:cNvSpPr/>
            <p:nvPr/>
          </p:nvSpPr>
          <p:spPr bwMode="auto">
            <a:xfrm>
              <a:off x="2462213" y="1165226"/>
              <a:ext cx="65088" cy="66675"/>
            </a:xfrm>
            <a:custGeom>
              <a:avLst/>
              <a:gdLst>
                <a:gd name="T0" fmla="*/ 48 w 70"/>
                <a:gd name="T1" fmla="*/ 57 h 71"/>
                <a:gd name="T2" fmla="*/ 43 w 70"/>
                <a:gd name="T3" fmla="*/ 48 h 71"/>
                <a:gd name="T4" fmla="*/ 35 w 70"/>
                <a:gd name="T5" fmla="*/ 51 h 71"/>
                <a:gd name="T6" fmla="*/ 27 w 70"/>
                <a:gd name="T7" fmla="*/ 49 h 71"/>
                <a:gd name="T8" fmla="*/ 22 w 70"/>
                <a:gd name="T9" fmla="*/ 44 h 71"/>
                <a:gd name="T10" fmla="*/ 22 w 70"/>
                <a:gd name="T11" fmla="*/ 43 h 71"/>
                <a:gd name="T12" fmla="*/ 20 w 70"/>
                <a:gd name="T13" fmla="*/ 35 h 71"/>
                <a:gd name="T14" fmla="*/ 21 w 70"/>
                <a:gd name="T15" fmla="*/ 28 h 71"/>
                <a:gd name="T16" fmla="*/ 27 w 70"/>
                <a:gd name="T17" fmla="*/ 23 h 71"/>
                <a:gd name="T18" fmla="*/ 35 w 70"/>
                <a:gd name="T19" fmla="*/ 20 h 71"/>
                <a:gd name="T20" fmla="*/ 42 w 70"/>
                <a:gd name="T21" fmla="*/ 22 h 71"/>
                <a:gd name="T22" fmla="*/ 47 w 70"/>
                <a:gd name="T23" fmla="*/ 27 h 71"/>
                <a:gd name="T24" fmla="*/ 47 w 70"/>
                <a:gd name="T25" fmla="*/ 27 h 71"/>
                <a:gd name="T26" fmla="*/ 50 w 70"/>
                <a:gd name="T27" fmla="*/ 35 h 71"/>
                <a:gd name="T28" fmla="*/ 48 w 70"/>
                <a:gd name="T29" fmla="*/ 43 h 71"/>
                <a:gd name="T30" fmla="*/ 43 w 70"/>
                <a:gd name="T31" fmla="*/ 48 h 71"/>
                <a:gd name="T32" fmla="*/ 43 w 70"/>
                <a:gd name="T33" fmla="*/ 48 h 71"/>
                <a:gd name="T34" fmla="*/ 48 w 70"/>
                <a:gd name="T35" fmla="*/ 57 h 71"/>
                <a:gd name="T36" fmla="*/ 53 w 70"/>
                <a:gd name="T37" fmla="*/ 65 h 71"/>
                <a:gd name="T38" fmla="*/ 65 w 70"/>
                <a:gd name="T39" fmla="*/ 52 h 71"/>
                <a:gd name="T40" fmla="*/ 70 w 70"/>
                <a:gd name="T41" fmla="*/ 35 h 71"/>
                <a:gd name="T42" fmla="*/ 64 w 70"/>
                <a:gd name="T43" fmla="*/ 17 h 71"/>
                <a:gd name="T44" fmla="*/ 64 w 70"/>
                <a:gd name="T45" fmla="*/ 17 h 71"/>
                <a:gd name="T46" fmla="*/ 51 w 70"/>
                <a:gd name="T47" fmla="*/ 5 h 71"/>
                <a:gd name="T48" fmla="*/ 35 w 70"/>
                <a:gd name="T49" fmla="*/ 0 h 71"/>
                <a:gd name="T50" fmla="*/ 16 w 70"/>
                <a:gd name="T51" fmla="*/ 6 h 71"/>
                <a:gd name="T52" fmla="*/ 4 w 70"/>
                <a:gd name="T53" fmla="*/ 19 h 71"/>
                <a:gd name="T54" fmla="*/ 0 w 70"/>
                <a:gd name="T55" fmla="*/ 35 h 71"/>
                <a:gd name="T56" fmla="*/ 5 w 70"/>
                <a:gd name="T57" fmla="*/ 54 h 71"/>
                <a:gd name="T58" fmla="*/ 5 w 70"/>
                <a:gd name="T59" fmla="*/ 54 h 71"/>
                <a:gd name="T60" fmla="*/ 18 w 70"/>
                <a:gd name="T61" fmla="*/ 66 h 71"/>
                <a:gd name="T62" fmla="*/ 35 w 70"/>
                <a:gd name="T63" fmla="*/ 71 h 71"/>
                <a:gd name="T64" fmla="*/ 53 w 70"/>
                <a:gd name="T65" fmla="*/ 65 h 71"/>
                <a:gd name="T66" fmla="*/ 53 w 70"/>
                <a:gd name="T67" fmla="*/ 65 h 71"/>
                <a:gd name="T68" fmla="*/ 48 w 70"/>
                <a:gd name="T69" fmla="*/ 5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1">
                  <a:moveTo>
                    <a:pt x="48" y="57"/>
                  </a:moveTo>
                  <a:cubicBezTo>
                    <a:pt x="43" y="48"/>
                    <a:pt x="43" y="48"/>
                    <a:pt x="43" y="48"/>
                  </a:cubicBezTo>
                  <a:cubicBezTo>
                    <a:pt x="40" y="50"/>
                    <a:pt x="37" y="51"/>
                    <a:pt x="35" y="51"/>
                  </a:cubicBezTo>
                  <a:cubicBezTo>
                    <a:pt x="32" y="51"/>
                    <a:pt x="30" y="50"/>
                    <a:pt x="27" y="49"/>
                  </a:cubicBezTo>
                  <a:cubicBezTo>
                    <a:pt x="25" y="48"/>
                    <a:pt x="23" y="46"/>
                    <a:pt x="22" y="44"/>
                  </a:cubicBezTo>
                  <a:cubicBezTo>
                    <a:pt x="22" y="43"/>
                    <a:pt x="22" y="43"/>
                    <a:pt x="22" y="43"/>
                  </a:cubicBezTo>
                  <a:cubicBezTo>
                    <a:pt x="20" y="41"/>
                    <a:pt x="20" y="38"/>
                    <a:pt x="20" y="35"/>
                  </a:cubicBezTo>
                  <a:cubicBezTo>
                    <a:pt x="20" y="33"/>
                    <a:pt x="20" y="30"/>
                    <a:pt x="21" y="28"/>
                  </a:cubicBezTo>
                  <a:cubicBezTo>
                    <a:pt x="23" y="26"/>
                    <a:pt x="24" y="24"/>
                    <a:pt x="27" y="23"/>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3"/>
                    <a:pt x="50" y="35"/>
                  </a:cubicBezTo>
                  <a:cubicBezTo>
                    <a:pt x="50" y="38"/>
                    <a:pt x="49" y="40"/>
                    <a:pt x="48" y="43"/>
                  </a:cubicBezTo>
                  <a:cubicBezTo>
                    <a:pt x="47" y="45"/>
                    <a:pt x="45" y="47"/>
                    <a:pt x="43" y="48"/>
                  </a:cubicBezTo>
                  <a:cubicBezTo>
                    <a:pt x="43" y="48"/>
                    <a:pt x="43" y="48"/>
                    <a:pt x="43" y="48"/>
                  </a:cubicBezTo>
                  <a:cubicBezTo>
                    <a:pt x="48" y="57"/>
                    <a:pt x="48" y="57"/>
                    <a:pt x="48" y="57"/>
                  </a:cubicBezTo>
                  <a:cubicBezTo>
                    <a:pt x="53" y="65"/>
                    <a:pt x="53" y="65"/>
                    <a:pt x="53" y="65"/>
                  </a:cubicBezTo>
                  <a:cubicBezTo>
                    <a:pt x="59" y="62"/>
                    <a:pt x="63" y="57"/>
                    <a:pt x="65" y="52"/>
                  </a:cubicBezTo>
                  <a:cubicBezTo>
                    <a:pt x="68" y="47"/>
                    <a:pt x="70" y="41"/>
                    <a:pt x="70" y="35"/>
                  </a:cubicBezTo>
                  <a:cubicBezTo>
                    <a:pt x="70" y="29"/>
                    <a:pt x="68" y="23"/>
                    <a:pt x="64" y="17"/>
                  </a:cubicBezTo>
                  <a:cubicBezTo>
                    <a:pt x="64" y="17"/>
                    <a:pt x="64" y="17"/>
                    <a:pt x="64" y="17"/>
                  </a:cubicBezTo>
                  <a:cubicBezTo>
                    <a:pt x="61" y="12"/>
                    <a:pt x="56" y="7"/>
                    <a:pt x="51" y="5"/>
                  </a:cubicBezTo>
                  <a:cubicBezTo>
                    <a:pt x="46" y="2"/>
                    <a:pt x="40" y="0"/>
                    <a:pt x="35" y="0"/>
                  </a:cubicBezTo>
                  <a:cubicBezTo>
                    <a:pt x="28" y="0"/>
                    <a:pt x="22" y="2"/>
                    <a:pt x="16" y="6"/>
                  </a:cubicBezTo>
                  <a:cubicBezTo>
                    <a:pt x="11" y="9"/>
                    <a:pt x="7" y="14"/>
                    <a:pt x="4" y="19"/>
                  </a:cubicBezTo>
                  <a:cubicBezTo>
                    <a:pt x="1" y="24"/>
                    <a:pt x="0" y="30"/>
                    <a:pt x="0" y="35"/>
                  </a:cubicBezTo>
                  <a:cubicBezTo>
                    <a:pt x="0" y="42"/>
                    <a:pt x="1" y="48"/>
                    <a:pt x="5" y="54"/>
                  </a:cubicBezTo>
                  <a:cubicBezTo>
                    <a:pt x="5" y="54"/>
                    <a:pt x="5" y="54"/>
                    <a:pt x="5" y="54"/>
                  </a:cubicBezTo>
                  <a:cubicBezTo>
                    <a:pt x="8" y="59"/>
                    <a:pt x="13" y="64"/>
                    <a:pt x="18" y="66"/>
                  </a:cubicBezTo>
                  <a:cubicBezTo>
                    <a:pt x="23" y="69"/>
                    <a:pt x="29" y="71"/>
                    <a:pt x="35" y="71"/>
                  </a:cubicBezTo>
                  <a:cubicBezTo>
                    <a:pt x="41" y="71"/>
                    <a:pt x="48" y="69"/>
                    <a:pt x="53" y="65"/>
                  </a:cubicBezTo>
                  <a:cubicBezTo>
                    <a:pt x="53" y="65"/>
                    <a:pt x="53" y="65"/>
                    <a:pt x="53" y="65"/>
                  </a:cubicBezTo>
                  <a:lnTo>
                    <a:pt x="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Freeform 206"/>
            <p:cNvSpPr/>
            <p:nvPr/>
          </p:nvSpPr>
          <p:spPr bwMode="auto">
            <a:xfrm>
              <a:off x="2794000" y="2000251"/>
              <a:ext cx="65088" cy="65088"/>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27 w 70"/>
                <a:gd name="T19" fmla="*/ 22 h 70"/>
                <a:gd name="T20" fmla="*/ 35 w 70"/>
                <a:gd name="T21" fmla="*/ 20 h 70"/>
                <a:gd name="T22" fmla="*/ 42 w 70"/>
                <a:gd name="T23" fmla="*/ 21 h 70"/>
                <a:gd name="T24" fmla="*/ 48 w 70"/>
                <a:gd name="T25" fmla="*/ 27 h 70"/>
                <a:gd name="T26" fmla="*/ 48 w 70"/>
                <a:gd name="T27" fmla="*/ 27 h 70"/>
                <a:gd name="T28" fmla="*/ 50 w 70"/>
                <a:gd name="T29" fmla="*/ 35 h 70"/>
                <a:gd name="T30" fmla="*/ 48 w 70"/>
                <a:gd name="T31" fmla="*/ 42 h 70"/>
                <a:gd name="T32" fmla="*/ 43 w 70"/>
                <a:gd name="T33" fmla="*/ 47 h 70"/>
                <a:gd name="T34" fmla="*/ 43 w 70"/>
                <a:gd name="T35" fmla="*/ 47 h 70"/>
                <a:gd name="T36" fmla="*/ 48 w 70"/>
                <a:gd name="T37" fmla="*/ 56 h 70"/>
                <a:gd name="T38" fmla="*/ 54 w 70"/>
                <a:gd name="T39" fmla="*/ 64 h 70"/>
                <a:gd name="T40" fmla="*/ 66 w 70"/>
                <a:gd name="T41" fmla="*/ 51 h 70"/>
                <a:gd name="T42" fmla="*/ 70 w 70"/>
                <a:gd name="T43" fmla="*/ 35 h 70"/>
                <a:gd name="T44" fmla="*/ 64 w 70"/>
                <a:gd name="T45" fmla="*/ 16 h 70"/>
                <a:gd name="T46" fmla="*/ 65 w 70"/>
                <a:gd name="T47" fmla="*/ 16 h 70"/>
                <a:gd name="T48" fmla="*/ 52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3 h 70"/>
                <a:gd name="T62" fmla="*/ 5 w 70"/>
                <a:gd name="T63" fmla="*/ 53 h 70"/>
                <a:gd name="T64" fmla="*/ 18 w 70"/>
                <a:gd name="T65" fmla="*/ 66 h 70"/>
                <a:gd name="T66" fmla="*/ 35 w 70"/>
                <a:gd name="T67" fmla="*/ 70 h 70"/>
                <a:gd name="T68" fmla="*/ 53 w 70"/>
                <a:gd name="T69" fmla="*/ 64 h 70"/>
                <a:gd name="T70" fmla="*/ 54 w 70"/>
                <a:gd name="T71" fmla="*/ 64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4" y="45"/>
                    <a:pt x="22" y="43"/>
                  </a:cubicBezTo>
                  <a:cubicBezTo>
                    <a:pt x="22" y="43"/>
                    <a:pt x="22" y="43"/>
                    <a:pt x="22" y="43"/>
                  </a:cubicBezTo>
                  <a:cubicBezTo>
                    <a:pt x="20" y="40"/>
                    <a:pt x="20" y="37"/>
                    <a:pt x="20" y="35"/>
                  </a:cubicBezTo>
                  <a:cubicBezTo>
                    <a:pt x="20" y="32"/>
                    <a:pt x="20" y="30"/>
                    <a:pt x="22" y="28"/>
                  </a:cubicBezTo>
                  <a:cubicBezTo>
                    <a:pt x="23" y="25"/>
                    <a:pt x="24" y="23"/>
                    <a:pt x="27" y="22"/>
                  </a:cubicBezTo>
                  <a:cubicBezTo>
                    <a:pt x="27" y="22"/>
                    <a:pt x="27" y="22"/>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4" y="64"/>
                    <a:pt x="54" y="64"/>
                    <a:pt x="54" y="64"/>
                  </a:cubicBezTo>
                  <a:cubicBezTo>
                    <a:pt x="59" y="61"/>
                    <a:pt x="63" y="57"/>
                    <a:pt x="66" y="51"/>
                  </a:cubicBezTo>
                  <a:cubicBezTo>
                    <a:pt x="68" y="46"/>
                    <a:pt x="70" y="41"/>
                    <a:pt x="70" y="35"/>
                  </a:cubicBezTo>
                  <a:cubicBezTo>
                    <a:pt x="70" y="28"/>
                    <a:pt x="68" y="22"/>
                    <a:pt x="64" y="16"/>
                  </a:cubicBezTo>
                  <a:cubicBezTo>
                    <a:pt x="65" y="16"/>
                    <a:pt x="65" y="16"/>
                    <a:pt x="65" y="16"/>
                  </a:cubicBezTo>
                  <a:cubicBezTo>
                    <a:pt x="61" y="11"/>
                    <a:pt x="57" y="7"/>
                    <a:pt x="52" y="4"/>
                  </a:cubicBezTo>
                  <a:cubicBezTo>
                    <a:pt x="46" y="1"/>
                    <a:pt x="41" y="0"/>
                    <a:pt x="35" y="0"/>
                  </a:cubicBezTo>
                  <a:cubicBezTo>
                    <a:pt x="28" y="0"/>
                    <a:pt x="22" y="1"/>
                    <a:pt x="16" y="5"/>
                  </a:cubicBezTo>
                  <a:cubicBezTo>
                    <a:pt x="16" y="5"/>
                    <a:pt x="16" y="5"/>
                    <a:pt x="16" y="5"/>
                  </a:cubicBezTo>
                  <a:cubicBezTo>
                    <a:pt x="11" y="8"/>
                    <a:pt x="7" y="13"/>
                    <a:pt x="4" y="18"/>
                  </a:cubicBezTo>
                  <a:cubicBezTo>
                    <a:pt x="1" y="23"/>
                    <a:pt x="0" y="29"/>
                    <a:pt x="0" y="35"/>
                  </a:cubicBezTo>
                  <a:cubicBezTo>
                    <a:pt x="0" y="41"/>
                    <a:pt x="2" y="48"/>
                    <a:pt x="5" y="53"/>
                  </a:cubicBezTo>
                  <a:cubicBezTo>
                    <a:pt x="5" y="53"/>
                    <a:pt x="5" y="53"/>
                    <a:pt x="5" y="53"/>
                  </a:cubicBezTo>
                  <a:cubicBezTo>
                    <a:pt x="8" y="59"/>
                    <a:pt x="13" y="63"/>
                    <a:pt x="18" y="66"/>
                  </a:cubicBezTo>
                  <a:cubicBezTo>
                    <a:pt x="23" y="68"/>
                    <a:pt x="29" y="70"/>
                    <a:pt x="35" y="70"/>
                  </a:cubicBezTo>
                  <a:cubicBezTo>
                    <a:pt x="41" y="70"/>
                    <a:pt x="48" y="68"/>
                    <a:pt x="53" y="64"/>
                  </a:cubicBezTo>
                  <a:cubicBezTo>
                    <a:pt x="54" y="64"/>
                    <a:pt x="54" y="64"/>
                    <a:pt x="54" y="64"/>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07" name="Group 206"/>
          <p:cNvGrpSpPr/>
          <p:nvPr userDrawn="1"/>
        </p:nvGrpSpPr>
        <p:grpSpPr>
          <a:xfrm>
            <a:off x="6255812" y="395671"/>
            <a:ext cx="6070612" cy="6102349"/>
            <a:chOff x="776288" y="755651"/>
            <a:chExt cx="2125663" cy="2136776"/>
          </a:xfrm>
          <a:solidFill>
            <a:schemeClr val="bg1">
              <a:alpha val="14000"/>
            </a:schemeClr>
          </a:solidFill>
        </p:grpSpPr>
        <p:sp>
          <p:nvSpPr>
            <p:cNvPr id="208" name="Freeform 5"/>
            <p:cNvSpPr/>
            <p:nvPr/>
          </p:nvSpPr>
          <p:spPr bwMode="auto">
            <a:xfrm>
              <a:off x="1447801" y="1116014"/>
              <a:ext cx="77788" cy="74613"/>
            </a:xfrm>
            <a:custGeom>
              <a:avLst/>
              <a:gdLst>
                <a:gd name="T0" fmla="*/ 79 w 83"/>
                <a:gd name="T1" fmla="*/ 61 h 80"/>
                <a:gd name="T2" fmla="*/ 18 w 83"/>
                <a:gd name="T3" fmla="*/ 4 h 80"/>
                <a:gd name="T4" fmla="*/ 4 w 83"/>
                <a:gd name="T5" fmla="*/ 4 h 80"/>
                <a:gd name="T6" fmla="*/ 4 w 83"/>
                <a:gd name="T7" fmla="*/ 19 h 80"/>
                <a:gd name="T8" fmla="*/ 65 w 83"/>
                <a:gd name="T9" fmla="*/ 76 h 80"/>
                <a:gd name="T10" fmla="*/ 79 w 83"/>
                <a:gd name="T11" fmla="*/ 75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8" y="0"/>
                    <a:pt x="4" y="4"/>
                  </a:cubicBezTo>
                  <a:cubicBezTo>
                    <a:pt x="0" y="9"/>
                    <a:pt x="0" y="15"/>
                    <a:pt x="4" y="19"/>
                  </a:cubicBezTo>
                  <a:cubicBezTo>
                    <a:pt x="65" y="76"/>
                    <a:pt x="65" y="76"/>
                    <a:pt x="65" y="76"/>
                  </a:cubicBezTo>
                  <a:cubicBezTo>
                    <a:pt x="69" y="80"/>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9" name="Freeform 6"/>
            <p:cNvSpPr/>
            <p:nvPr/>
          </p:nvSpPr>
          <p:spPr bwMode="auto">
            <a:xfrm>
              <a:off x="1449388" y="1114426"/>
              <a:ext cx="74613" cy="77788"/>
            </a:xfrm>
            <a:custGeom>
              <a:avLst/>
              <a:gdLst>
                <a:gd name="T0" fmla="*/ 18 w 79"/>
                <a:gd name="T1" fmla="*/ 79 h 84"/>
                <a:gd name="T2" fmla="*/ 75 w 79"/>
                <a:gd name="T3" fmla="*/ 18 h 84"/>
                <a:gd name="T4" fmla="*/ 75 w 79"/>
                <a:gd name="T5" fmla="*/ 4 h 84"/>
                <a:gd name="T6" fmla="*/ 61 w 79"/>
                <a:gd name="T7" fmla="*/ 5 h 84"/>
                <a:gd name="T8" fmla="*/ 4 w 79"/>
                <a:gd name="T9" fmla="*/ 66 h 84"/>
                <a:gd name="T10" fmla="*/ 4 w 79"/>
                <a:gd name="T11" fmla="*/ 80 h 84"/>
                <a:gd name="T12" fmla="*/ 18 w 79"/>
                <a:gd name="T13" fmla="*/ 79 h 84"/>
              </a:gdLst>
              <a:ahLst/>
              <a:cxnLst>
                <a:cxn ang="0">
                  <a:pos x="T0" y="T1"/>
                </a:cxn>
                <a:cxn ang="0">
                  <a:pos x="T2" y="T3"/>
                </a:cxn>
                <a:cxn ang="0">
                  <a:pos x="T4" y="T5"/>
                </a:cxn>
                <a:cxn ang="0">
                  <a:pos x="T6" y="T7"/>
                </a:cxn>
                <a:cxn ang="0">
                  <a:pos x="T8" y="T9"/>
                </a:cxn>
                <a:cxn ang="0">
                  <a:pos x="T10" y="T11"/>
                </a:cxn>
                <a:cxn ang="0">
                  <a:pos x="T12" y="T13"/>
                </a:cxn>
              </a:cxnLst>
              <a:rect l="0" t="0" r="r" b="b"/>
              <a:pathLst>
                <a:path w="79" h="84">
                  <a:moveTo>
                    <a:pt x="18" y="79"/>
                  </a:moveTo>
                  <a:cubicBezTo>
                    <a:pt x="75" y="18"/>
                    <a:pt x="75" y="18"/>
                    <a:pt x="75" y="18"/>
                  </a:cubicBezTo>
                  <a:cubicBezTo>
                    <a:pt x="79" y="14"/>
                    <a:pt x="79" y="8"/>
                    <a:pt x="75" y="4"/>
                  </a:cubicBezTo>
                  <a:cubicBezTo>
                    <a:pt x="71" y="0"/>
                    <a:pt x="65" y="1"/>
                    <a:pt x="61" y="5"/>
                  </a:cubicBezTo>
                  <a:cubicBezTo>
                    <a:pt x="4" y="66"/>
                    <a:pt x="4" y="66"/>
                    <a:pt x="4" y="66"/>
                  </a:cubicBezTo>
                  <a:cubicBezTo>
                    <a:pt x="0" y="70"/>
                    <a:pt x="0" y="76"/>
                    <a:pt x="4" y="80"/>
                  </a:cubicBezTo>
                  <a:cubicBezTo>
                    <a:pt x="8" y="84"/>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0" name="Freeform 209"/>
            <p:cNvSpPr/>
            <p:nvPr/>
          </p:nvSpPr>
          <p:spPr bwMode="auto">
            <a:xfrm>
              <a:off x="1514476" y="1936751"/>
              <a:ext cx="76200" cy="74613"/>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1" name="Freeform 210"/>
            <p:cNvSpPr/>
            <p:nvPr/>
          </p:nvSpPr>
          <p:spPr bwMode="auto">
            <a:xfrm>
              <a:off x="1516063" y="1935164"/>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8"/>
                    <a:pt x="75" y="4"/>
                  </a:cubicBezTo>
                  <a:cubicBezTo>
                    <a:pt x="71" y="0"/>
                    <a:pt x="65" y="0"/>
                    <a:pt x="61" y="4"/>
                  </a:cubicBezTo>
                  <a:cubicBezTo>
                    <a:pt x="4" y="65"/>
                    <a:pt x="4" y="65"/>
                    <a:pt x="4" y="65"/>
                  </a:cubicBezTo>
                  <a:cubicBezTo>
                    <a:pt x="0" y="69"/>
                    <a:pt x="0" y="76"/>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2" name="Freeform 211"/>
            <p:cNvSpPr/>
            <p:nvPr/>
          </p:nvSpPr>
          <p:spPr bwMode="auto">
            <a:xfrm>
              <a:off x="819151" y="2395539"/>
              <a:ext cx="77788" cy="74613"/>
            </a:xfrm>
            <a:custGeom>
              <a:avLst/>
              <a:gdLst>
                <a:gd name="T0" fmla="*/ 79 w 83"/>
                <a:gd name="T1" fmla="*/ 61 h 80"/>
                <a:gd name="T2" fmla="*/ 18 w 83"/>
                <a:gd name="T3" fmla="*/ 4 h 80"/>
                <a:gd name="T4" fmla="*/ 3 w 83"/>
                <a:gd name="T5" fmla="*/ 5 h 80"/>
                <a:gd name="T6" fmla="*/ 4 w 83"/>
                <a:gd name="T7" fmla="*/ 19 h 80"/>
                <a:gd name="T8" fmla="*/ 65 w 83"/>
                <a:gd name="T9" fmla="*/ 76 h 80"/>
                <a:gd name="T10" fmla="*/ 79 w 83"/>
                <a:gd name="T11" fmla="*/ 76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7" y="1"/>
                    <a:pt x="3" y="5"/>
                  </a:cubicBezTo>
                  <a:cubicBezTo>
                    <a:pt x="0" y="9"/>
                    <a:pt x="0" y="15"/>
                    <a:pt x="4" y="19"/>
                  </a:cubicBezTo>
                  <a:cubicBezTo>
                    <a:pt x="65" y="76"/>
                    <a:pt x="65" y="76"/>
                    <a:pt x="65" y="76"/>
                  </a:cubicBezTo>
                  <a:cubicBezTo>
                    <a:pt x="69" y="80"/>
                    <a:pt x="75" y="80"/>
                    <a:pt x="79" y="76"/>
                  </a:cubicBezTo>
                  <a:cubicBezTo>
                    <a:pt x="83" y="72"/>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3" name="Freeform 212"/>
            <p:cNvSpPr/>
            <p:nvPr/>
          </p:nvSpPr>
          <p:spPr bwMode="auto">
            <a:xfrm>
              <a:off x="820738" y="2393951"/>
              <a:ext cx="74613" cy="77788"/>
            </a:xfrm>
            <a:custGeom>
              <a:avLst/>
              <a:gdLst>
                <a:gd name="T0" fmla="*/ 18 w 79"/>
                <a:gd name="T1" fmla="*/ 78 h 83"/>
                <a:gd name="T2" fmla="*/ 75 w 79"/>
                <a:gd name="T3" fmla="*/ 17 h 83"/>
                <a:gd name="T4" fmla="*/ 75 w 79"/>
                <a:gd name="T5" fmla="*/ 3 h 83"/>
                <a:gd name="T6" fmla="*/ 61 w 79"/>
                <a:gd name="T7" fmla="*/ 4 h 83"/>
                <a:gd name="T8" fmla="*/ 3 w 79"/>
                <a:gd name="T9" fmla="*/ 65 h 83"/>
                <a:gd name="T10" fmla="*/ 4 w 79"/>
                <a:gd name="T11" fmla="*/ 79 h 83"/>
                <a:gd name="T12" fmla="*/ 18 w 79"/>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8"/>
                  </a:moveTo>
                  <a:cubicBezTo>
                    <a:pt x="75" y="17"/>
                    <a:pt x="75" y="17"/>
                    <a:pt x="75" y="17"/>
                  </a:cubicBezTo>
                  <a:cubicBezTo>
                    <a:pt x="79" y="13"/>
                    <a:pt x="79" y="7"/>
                    <a:pt x="75" y="3"/>
                  </a:cubicBezTo>
                  <a:cubicBezTo>
                    <a:pt x="71" y="0"/>
                    <a:pt x="64" y="0"/>
                    <a:pt x="61" y="4"/>
                  </a:cubicBezTo>
                  <a:cubicBezTo>
                    <a:pt x="3" y="65"/>
                    <a:pt x="3" y="65"/>
                    <a:pt x="3" y="65"/>
                  </a:cubicBezTo>
                  <a:cubicBezTo>
                    <a:pt x="0" y="69"/>
                    <a:pt x="0" y="75"/>
                    <a:pt x="4" y="79"/>
                  </a:cubicBezTo>
                  <a:cubicBezTo>
                    <a:pt x="8" y="83"/>
                    <a:pt x="14" y="82"/>
                    <a:pt x="18" y="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4" name="Freeform 213"/>
            <p:cNvSpPr/>
            <p:nvPr/>
          </p:nvSpPr>
          <p:spPr bwMode="auto">
            <a:xfrm>
              <a:off x="793751" y="1038226"/>
              <a:ext cx="77788" cy="74613"/>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4"/>
                    <a:pt x="4" y="18"/>
                  </a:cubicBezTo>
                  <a:cubicBezTo>
                    <a:pt x="65" y="75"/>
                    <a:pt x="65" y="75"/>
                    <a:pt x="65" y="75"/>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5" name="Freeform 214"/>
            <p:cNvSpPr/>
            <p:nvPr/>
          </p:nvSpPr>
          <p:spPr bwMode="auto">
            <a:xfrm>
              <a:off x="796926" y="1036639"/>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4"/>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6" name="Freeform 215"/>
            <p:cNvSpPr/>
            <p:nvPr/>
          </p:nvSpPr>
          <p:spPr bwMode="auto">
            <a:xfrm>
              <a:off x="2824163" y="1116014"/>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7" y="0"/>
                    <a:pt x="4" y="4"/>
                  </a:cubicBezTo>
                  <a:cubicBezTo>
                    <a:pt x="0" y="8"/>
                    <a:pt x="0" y="14"/>
                    <a:pt x="4" y="18"/>
                  </a:cubicBezTo>
                  <a:cubicBezTo>
                    <a:pt x="65" y="75"/>
                    <a:pt x="65" y="75"/>
                    <a:pt x="65" y="75"/>
                  </a:cubicBezTo>
                  <a:cubicBezTo>
                    <a:pt x="69" y="79"/>
                    <a:pt x="75"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7" name="Freeform 216"/>
            <p:cNvSpPr/>
            <p:nvPr/>
          </p:nvSpPr>
          <p:spPr bwMode="auto">
            <a:xfrm>
              <a:off x="2825751" y="1112839"/>
              <a:ext cx="74613" cy="77788"/>
            </a:xfrm>
            <a:custGeom>
              <a:avLst/>
              <a:gdLst>
                <a:gd name="T0" fmla="*/ 18 w 79"/>
                <a:gd name="T1" fmla="*/ 79 h 83"/>
                <a:gd name="T2" fmla="*/ 75 w 79"/>
                <a:gd name="T3" fmla="*/ 18 h 83"/>
                <a:gd name="T4" fmla="*/ 75 w 79"/>
                <a:gd name="T5" fmla="*/ 4 h 83"/>
                <a:gd name="T6" fmla="*/ 61 w 79"/>
                <a:gd name="T7" fmla="*/ 4 h 83"/>
                <a:gd name="T8" fmla="*/ 3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7"/>
                    <a:pt x="75" y="4"/>
                  </a:cubicBezTo>
                  <a:cubicBezTo>
                    <a:pt x="71" y="0"/>
                    <a:pt x="64" y="0"/>
                    <a:pt x="61" y="4"/>
                  </a:cubicBezTo>
                  <a:cubicBezTo>
                    <a:pt x="3" y="65"/>
                    <a:pt x="3" y="65"/>
                    <a:pt x="3" y="65"/>
                  </a:cubicBezTo>
                  <a:cubicBezTo>
                    <a:pt x="0" y="69"/>
                    <a:pt x="0" y="75"/>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8" name="Freeform 217"/>
            <p:cNvSpPr/>
            <p:nvPr/>
          </p:nvSpPr>
          <p:spPr bwMode="auto">
            <a:xfrm>
              <a:off x="2151063" y="1406526"/>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9" name="Freeform 218"/>
            <p:cNvSpPr/>
            <p:nvPr/>
          </p:nvSpPr>
          <p:spPr bwMode="auto">
            <a:xfrm>
              <a:off x="2152651" y="1404939"/>
              <a:ext cx="74613" cy="76200"/>
            </a:xfrm>
            <a:custGeom>
              <a:avLst/>
              <a:gdLst>
                <a:gd name="T0" fmla="*/ 18 w 79"/>
                <a:gd name="T1" fmla="*/ 79 h 83"/>
                <a:gd name="T2" fmla="*/ 75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8"/>
                    <a:pt x="75" y="4"/>
                  </a:cubicBezTo>
                  <a:cubicBezTo>
                    <a:pt x="71" y="0"/>
                    <a:pt x="65" y="0"/>
                    <a:pt x="61" y="4"/>
                  </a:cubicBezTo>
                  <a:cubicBezTo>
                    <a:pt x="4" y="65"/>
                    <a:pt x="4" y="65"/>
                    <a:pt x="4" y="65"/>
                  </a:cubicBezTo>
                  <a:cubicBezTo>
                    <a:pt x="0" y="69"/>
                    <a:pt x="0" y="76"/>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0" name="Freeform 219"/>
            <p:cNvSpPr/>
            <p:nvPr/>
          </p:nvSpPr>
          <p:spPr bwMode="auto">
            <a:xfrm>
              <a:off x="2428876" y="2039939"/>
              <a:ext cx="77788" cy="76200"/>
            </a:xfrm>
            <a:custGeom>
              <a:avLst/>
              <a:gdLst>
                <a:gd name="T0" fmla="*/ 79 w 84"/>
                <a:gd name="T1" fmla="*/ 61 h 80"/>
                <a:gd name="T2" fmla="*/ 18 w 84"/>
                <a:gd name="T3" fmla="*/ 4 h 80"/>
                <a:gd name="T4" fmla="*/ 4 w 84"/>
                <a:gd name="T5" fmla="*/ 4 h 80"/>
                <a:gd name="T6" fmla="*/ 5 w 84"/>
                <a:gd name="T7" fmla="*/ 19 h 80"/>
                <a:gd name="T8" fmla="*/ 66 w 84"/>
                <a:gd name="T9" fmla="*/ 76 h 80"/>
                <a:gd name="T10" fmla="*/ 80 w 84"/>
                <a:gd name="T11" fmla="*/ 75 h 80"/>
                <a:gd name="T12" fmla="*/ 79 w 84"/>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4" h="80">
                  <a:moveTo>
                    <a:pt x="79" y="61"/>
                  </a:moveTo>
                  <a:cubicBezTo>
                    <a:pt x="18" y="4"/>
                    <a:pt x="18" y="4"/>
                    <a:pt x="18" y="4"/>
                  </a:cubicBezTo>
                  <a:cubicBezTo>
                    <a:pt x="14" y="0"/>
                    <a:pt x="8" y="0"/>
                    <a:pt x="4" y="4"/>
                  </a:cubicBezTo>
                  <a:cubicBezTo>
                    <a:pt x="0" y="8"/>
                    <a:pt x="1" y="15"/>
                    <a:pt x="5" y="19"/>
                  </a:cubicBezTo>
                  <a:cubicBezTo>
                    <a:pt x="66" y="76"/>
                    <a:pt x="66" y="76"/>
                    <a:pt x="66" y="76"/>
                  </a:cubicBezTo>
                  <a:cubicBezTo>
                    <a:pt x="70" y="80"/>
                    <a:pt x="76" y="79"/>
                    <a:pt x="80" y="75"/>
                  </a:cubicBezTo>
                  <a:cubicBezTo>
                    <a:pt x="84"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1" name="Freeform 220"/>
            <p:cNvSpPr/>
            <p:nvPr/>
          </p:nvSpPr>
          <p:spPr bwMode="auto">
            <a:xfrm>
              <a:off x="2430463" y="2038351"/>
              <a:ext cx="74613" cy="77788"/>
            </a:xfrm>
            <a:custGeom>
              <a:avLst/>
              <a:gdLst>
                <a:gd name="T0" fmla="*/ 19 w 80"/>
                <a:gd name="T1" fmla="*/ 79 h 83"/>
                <a:gd name="T2" fmla="*/ 76 w 80"/>
                <a:gd name="T3" fmla="*/ 18 h 83"/>
                <a:gd name="T4" fmla="*/ 75 w 80"/>
                <a:gd name="T5" fmla="*/ 4 h 83"/>
                <a:gd name="T6" fmla="*/ 61 w 80"/>
                <a:gd name="T7" fmla="*/ 5 h 83"/>
                <a:gd name="T8" fmla="*/ 4 w 80"/>
                <a:gd name="T9" fmla="*/ 66 h 83"/>
                <a:gd name="T10" fmla="*/ 5 w 80"/>
                <a:gd name="T11" fmla="*/ 80 h 83"/>
                <a:gd name="T12" fmla="*/ 19 w 80"/>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80" h="83">
                  <a:moveTo>
                    <a:pt x="19" y="79"/>
                  </a:moveTo>
                  <a:cubicBezTo>
                    <a:pt x="76" y="18"/>
                    <a:pt x="76" y="18"/>
                    <a:pt x="76" y="18"/>
                  </a:cubicBezTo>
                  <a:cubicBezTo>
                    <a:pt x="80" y="14"/>
                    <a:pt x="80" y="8"/>
                    <a:pt x="75" y="4"/>
                  </a:cubicBezTo>
                  <a:cubicBezTo>
                    <a:pt x="71" y="0"/>
                    <a:pt x="65" y="1"/>
                    <a:pt x="61" y="5"/>
                  </a:cubicBezTo>
                  <a:cubicBezTo>
                    <a:pt x="4" y="66"/>
                    <a:pt x="4" y="66"/>
                    <a:pt x="4" y="66"/>
                  </a:cubicBezTo>
                  <a:cubicBezTo>
                    <a:pt x="0" y="70"/>
                    <a:pt x="1" y="76"/>
                    <a:pt x="5" y="80"/>
                  </a:cubicBezTo>
                  <a:cubicBezTo>
                    <a:pt x="9" y="83"/>
                    <a:pt x="15" y="83"/>
                    <a:pt x="19"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2" name="Freeform 221"/>
            <p:cNvSpPr/>
            <p:nvPr/>
          </p:nvSpPr>
          <p:spPr bwMode="auto">
            <a:xfrm>
              <a:off x="2384426" y="2559051"/>
              <a:ext cx="77788" cy="73025"/>
            </a:xfrm>
            <a:custGeom>
              <a:avLst/>
              <a:gdLst>
                <a:gd name="T0" fmla="*/ 79 w 83"/>
                <a:gd name="T1" fmla="*/ 61 h 79"/>
                <a:gd name="T2" fmla="*/ 18 w 83"/>
                <a:gd name="T3" fmla="*/ 3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3"/>
                    <a:pt x="18" y="3"/>
                    <a:pt x="18" y="3"/>
                  </a:cubicBezTo>
                  <a:cubicBezTo>
                    <a:pt x="14" y="0"/>
                    <a:pt x="8" y="0"/>
                    <a:pt x="4" y="4"/>
                  </a:cubicBezTo>
                  <a:cubicBezTo>
                    <a:pt x="0" y="8"/>
                    <a:pt x="0" y="14"/>
                    <a:pt x="4" y="18"/>
                  </a:cubicBezTo>
                  <a:cubicBezTo>
                    <a:pt x="65" y="75"/>
                    <a:pt x="65" y="75"/>
                    <a:pt x="65" y="75"/>
                  </a:cubicBezTo>
                  <a:cubicBezTo>
                    <a:pt x="69" y="79"/>
                    <a:pt x="76" y="79"/>
                    <a:pt x="79" y="75"/>
                  </a:cubicBezTo>
                  <a:cubicBezTo>
                    <a:pt x="83" y="71"/>
                    <a:pt x="83" y="64"/>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3" name="Freeform 222"/>
            <p:cNvSpPr/>
            <p:nvPr/>
          </p:nvSpPr>
          <p:spPr bwMode="auto">
            <a:xfrm>
              <a:off x="2386013" y="2555876"/>
              <a:ext cx="74613" cy="77788"/>
            </a:xfrm>
            <a:custGeom>
              <a:avLst/>
              <a:gdLst>
                <a:gd name="T0" fmla="*/ 18 w 79"/>
                <a:gd name="T1" fmla="*/ 79 h 83"/>
                <a:gd name="T2" fmla="*/ 76 w 79"/>
                <a:gd name="T3" fmla="*/ 18 h 83"/>
                <a:gd name="T4" fmla="*/ 75 w 79"/>
                <a:gd name="T5" fmla="*/ 3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3"/>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4" name="Freeform 223"/>
            <p:cNvSpPr/>
            <p:nvPr/>
          </p:nvSpPr>
          <p:spPr bwMode="auto">
            <a:xfrm>
              <a:off x="1811338" y="1187451"/>
              <a:ext cx="177800" cy="155575"/>
            </a:xfrm>
            <a:custGeom>
              <a:avLst/>
              <a:gdLst>
                <a:gd name="T0" fmla="*/ 136 w 189"/>
                <a:gd name="T1" fmla="*/ 83 h 166"/>
                <a:gd name="T2" fmla="*/ 145 w 189"/>
                <a:gd name="T3" fmla="*/ 78 h 166"/>
                <a:gd name="T4" fmla="*/ 103 w 189"/>
                <a:gd name="T5" fmla="*/ 5 h 166"/>
                <a:gd name="T6" fmla="*/ 94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8 w 189"/>
                <a:gd name="T23" fmla="*/ 166 h 166"/>
                <a:gd name="T24" fmla="*/ 187 w 189"/>
                <a:gd name="T25" fmla="*/ 161 h 166"/>
                <a:gd name="T26" fmla="*/ 187 w 189"/>
                <a:gd name="T27" fmla="*/ 151 h 166"/>
                <a:gd name="T28" fmla="*/ 145 w 189"/>
                <a:gd name="T29" fmla="*/ 78 h 166"/>
                <a:gd name="T30" fmla="*/ 136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4 w 189"/>
                <a:gd name="T45" fmla="*/ 30 h 166"/>
                <a:gd name="T46" fmla="*/ 128 w 189"/>
                <a:gd name="T47" fmla="*/ 88 h 166"/>
                <a:gd name="T48" fmla="*/ 136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6" y="83"/>
                  </a:moveTo>
                  <a:cubicBezTo>
                    <a:pt x="145" y="78"/>
                    <a:pt x="145" y="78"/>
                    <a:pt x="145" y="78"/>
                  </a:cubicBezTo>
                  <a:cubicBezTo>
                    <a:pt x="103" y="5"/>
                    <a:pt x="103" y="5"/>
                    <a:pt x="103" y="5"/>
                  </a:cubicBezTo>
                  <a:cubicBezTo>
                    <a:pt x="101" y="2"/>
                    <a:pt x="98" y="0"/>
                    <a:pt x="94"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8" y="166"/>
                    <a:pt x="178" y="166"/>
                    <a:pt x="178" y="166"/>
                  </a:cubicBezTo>
                  <a:cubicBezTo>
                    <a:pt x="182" y="166"/>
                    <a:pt x="185" y="164"/>
                    <a:pt x="187" y="161"/>
                  </a:cubicBezTo>
                  <a:cubicBezTo>
                    <a:pt x="189" y="158"/>
                    <a:pt x="189" y="154"/>
                    <a:pt x="187" y="151"/>
                  </a:cubicBezTo>
                  <a:cubicBezTo>
                    <a:pt x="145" y="78"/>
                    <a:pt x="145" y="78"/>
                    <a:pt x="145" y="78"/>
                  </a:cubicBezTo>
                  <a:cubicBezTo>
                    <a:pt x="136" y="83"/>
                    <a:pt x="136" y="83"/>
                    <a:pt x="136"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4" y="30"/>
                    <a:pt x="94" y="30"/>
                    <a:pt x="94" y="30"/>
                  </a:cubicBezTo>
                  <a:cubicBezTo>
                    <a:pt x="128" y="88"/>
                    <a:pt x="128" y="88"/>
                    <a:pt x="128"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5" name="Freeform 224"/>
            <p:cNvSpPr/>
            <p:nvPr/>
          </p:nvSpPr>
          <p:spPr bwMode="auto">
            <a:xfrm>
              <a:off x="1682751" y="2017714"/>
              <a:ext cx="176213" cy="155575"/>
            </a:xfrm>
            <a:custGeom>
              <a:avLst/>
              <a:gdLst>
                <a:gd name="T0" fmla="*/ 137 w 189"/>
                <a:gd name="T1" fmla="*/ 83 h 166"/>
                <a:gd name="T2" fmla="*/ 145 w 189"/>
                <a:gd name="T3" fmla="*/ 78 h 166"/>
                <a:gd name="T4" fmla="*/ 103 w 189"/>
                <a:gd name="T5" fmla="*/ 5 h 166"/>
                <a:gd name="T6" fmla="*/ 95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9 w 189"/>
                <a:gd name="T23" fmla="*/ 166 h 166"/>
                <a:gd name="T24" fmla="*/ 187 w 189"/>
                <a:gd name="T25" fmla="*/ 161 h 166"/>
                <a:gd name="T26" fmla="*/ 187 w 189"/>
                <a:gd name="T27" fmla="*/ 151 h 166"/>
                <a:gd name="T28" fmla="*/ 145 w 189"/>
                <a:gd name="T29" fmla="*/ 78 h 166"/>
                <a:gd name="T30" fmla="*/ 137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5 w 189"/>
                <a:gd name="T45" fmla="*/ 30 h 166"/>
                <a:gd name="T46" fmla="*/ 128 w 189"/>
                <a:gd name="T47" fmla="*/ 88 h 166"/>
                <a:gd name="T48" fmla="*/ 137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7" y="83"/>
                  </a:moveTo>
                  <a:cubicBezTo>
                    <a:pt x="145" y="78"/>
                    <a:pt x="145" y="78"/>
                    <a:pt x="145" y="78"/>
                  </a:cubicBezTo>
                  <a:cubicBezTo>
                    <a:pt x="103" y="5"/>
                    <a:pt x="103" y="5"/>
                    <a:pt x="103" y="5"/>
                  </a:cubicBezTo>
                  <a:cubicBezTo>
                    <a:pt x="101" y="2"/>
                    <a:pt x="98" y="0"/>
                    <a:pt x="95"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9" y="166"/>
                    <a:pt x="179" y="166"/>
                    <a:pt x="179" y="166"/>
                  </a:cubicBezTo>
                  <a:cubicBezTo>
                    <a:pt x="182" y="166"/>
                    <a:pt x="185" y="164"/>
                    <a:pt x="187" y="161"/>
                  </a:cubicBezTo>
                  <a:cubicBezTo>
                    <a:pt x="189" y="158"/>
                    <a:pt x="189" y="154"/>
                    <a:pt x="187" y="151"/>
                  </a:cubicBezTo>
                  <a:cubicBezTo>
                    <a:pt x="145" y="78"/>
                    <a:pt x="145" y="78"/>
                    <a:pt x="145" y="78"/>
                  </a:cubicBezTo>
                  <a:cubicBezTo>
                    <a:pt x="137" y="83"/>
                    <a:pt x="137" y="83"/>
                    <a:pt x="137"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5" y="30"/>
                    <a:pt x="95" y="30"/>
                    <a:pt x="95" y="30"/>
                  </a:cubicBezTo>
                  <a:cubicBezTo>
                    <a:pt x="128" y="88"/>
                    <a:pt x="128" y="88"/>
                    <a:pt x="128" y="88"/>
                  </a:cubicBezTo>
                  <a:cubicBezTo>
                    <a:pt x="137" y="83"/>
                    <a:pt x="137" y="83"/>
                    <a:pt x="137"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6" name="Freeform 225"/>
            <p:cNvSpPr/>
            <p:nvPr/>
          </p:nvSpPr>
          <p:spPr bwMode="auto">
            <a:xfrm>
              <a:off x="2133601" y="2273301"/>
              <a:ext cx="174625" cy="155575"/>
            </a:xfrm>
            <a:custGeom>
              <a:avLst/>
              <a:gdLst>
                <a:gd name="T0" fmla="*/ 136 w 188"/>
                <a:gd name="T1" fmla="*/ 83 h 166"/>
                <a:gd name="T2" fmla="*/ 145 w 188"/>
                <a:gd name="T3" fmla="*/ 78 h 166"/>
                <a:gd name="T4" fmla="*/ 103 w 188"/>
                <a:gd name="T5" fmla="*/ 5 h 166"/>
                <a:gd name="T6" fmla="*/ 94 w 188"/>
                <a:gd name="T7" fmla="*/ 0 h 166"/>
                <a:gd name="T8" fmla="*/ 85 w 188"/>
                <a:gd name="T9" fmla="*/ 5 h 166"/>
                <a:gd name="T10" fmla="*/ 43 w 188"/>
                <a:gd name="T11" fmla="*/ 78 h 166"/>
                <a:gd name="T12" fmla="*/ 1 w 188"/>
                <a:gd name="T13" fmla="*/ 151 h 166"/>
                <a:gd name="T14" fmla="*/ 1 w 188"/>
                <a:gd name="T15" fmla="*/ 161 h 166"/>
                <a:gd name="T16" fmla="*/ 10 w 188"/>
                <a:gd name="T17" fmla="*/ 166 h 166"/>
                <a:gd name="T18" fmla="*/ 94 w 188"/>
                <a:gd name="T19" fmla="*/ 166 h 166"/>
                <a:gd name="T20" fmla="*/ 178 w 188"/>
                <a:gd name="T21" fmla="*/ 165 h 166"/>
                <a:gd name="T22" fmla="*/ 187 w 188"/>
                <a:gd name="T23" fmla="*/ 160 h 166"/>
                <a:gd name="T24" fmla="*/ 187 w 188"/>
                <a:gd name="T25" fmla="*/ 150 h 166"/>
                <a:gd name="T26" fmla="*/ 145 w 188"/>
                <a:gd name="T27" fmla="*/ 78 h 166"/>
                <a:gd name="T28" fmla="*/ 136 w 188"/>
                <a:gd name="T29" fmla="*/ 83 h 166"/>
                <a:gd name="T30" fmla="*/ 127 w 188"/>
                <a:gd name="T31" fmla="*/ 88 h 166"/>
                <a:gd name="T32" fmla="*/ 161 w 188"/>
                <a:gd name="T33" fmla="*/ 145 h 166"/>
                <a:gd name="T34" fmla="*/ 94 w 188"/>
                <a:gd name="T35" fmla="*/ 146 h 166"/>
                <a:gd name="T36" fmla="*/ 27 w 188"/>
                <a:gd name="T37" fmla="*/ 146 h 166"/>
                <a:gd name="T38" fmla="*/ 61 w 188"/>
                <a:gd name="T39" fmla="*/ 88 h 166"/>
                <a:gd name="T40" fmla="*/ 94 w 188"/>
                <a:gd name="T41" fmla="*/ 30 h 166"/>
                <a:gd name="T42" fmla="*/ 127 w 188"/>
                <a:gd name="T43" fmla="*/ 88 h 166"/>
                <a:gd name="T44" fmla="*/ 136 w 188"/>
                <a:gd name="T45"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66">
                  <a:moveTo>
                    <a:pt x="136" y="83"/>
                  </a:moveTo>
                  <a:cubicBezTo>
                    <a:pt x="145" y="78"/>
                    <a:pt x="145" y="78"/>
                    <a:pt x="145" y="78"/>
                  </a:cubicBezTo>
                  <a:cubicBezTo>
                    <a:pt x="103" y="5"/>
                    <a:pt x="103" y="5"/>
                    <a:pt x="103" y="5"/>
                  </a:cubicBezTo>
                  <a:cubicBezTo>
                    <a:pt x="101" y="2"/>
                    <a:pt x="97" y="0"/>
                    <a:pt x="94" y="0"/>
                  </a:cubicBezTo>
                  <a:cubicBezTo>
                    <a:pt x="90" y="0"/>
                    <a:pt x="87" y="2"/>
                    <a:pt x="85" y="5"/>
                  </a:cubicBezTo>
                  <a:cubicBezTo>
                    <a:pt x="43" y="78"/>
                    <a:pt x="43" y="78"/>
                    <a:pt x="43" y="78"/>
                  </a:cubicBezTo>
                  <a:cubicBezTo>
                    <a:pt x="1" y="151"/>
                    <a:pt x="1" y="151"/>
                    <a:pt x="1" y="151"/>
                  </a:cubicBezTo>
                  <a:cubicBezTo>
                    <a:pt x="0" y="154"/>
                    <a:pt x="0" y="157"/>
                    <a:pt x="1" y="161"/>
                  </a:cubicBezTo>
                  <a:cubicBezTo>
                    <a:pt x="3" y="164"/>
                    <a:pt x="7" y="166"/>
                    <a:pt x="10" y="166"/>
                  </a:cubicBezTo>
                  <a:cubicBezTo>
                    <a:pt x="94" y="166"/>
                    <a:pt x="94" y="166"/>
                    <a:pt x="94" y="166"/>
                  </a:cubicBezTo>
                  <a:cubicBezTo>
                    <a:pt x="178" y="165"/>
                    <a:pt x="178" y="165"/>
                    <a:pt x="178" y="165"/>
                  </a:cubicBezTo>
                  <a:cubicBezTo>
                    <a:pt x="181" y="165"/>
                    <a:pt x="185" y="164"/>
                    <a:pt x="187" y="160"/>
                  </a:cubicBezTo>
                  <a:cubicBezTo>
                    <a:pt x="188" y="157"/>
                    <a:pt x="188" y="154"/>
                    <a:pt x="187" y="150"/>
                  </a:cubicBezTo>
                  <a:cubicBezTo>
                    <a:pt x="145" y="78"/>
                    <a:pt x="145" y="78"/>
                    <a:pt x="145" y="78"/>
                  </a:cubicBezTo>
                  <a:cubicBezTo>
                    <a:pt x="136" y="83"/>
                    <a:pt x="136" y="83"/>
                    <a:pt x="136" y="83"/>
                  </a:cubicBezTo>
                  <a:cubicBezTo>
                    <a:pt x="127" y="88"/>
                    <a:pt x="127" y="88"/>
                    <a:pt x="127" y="88"/>
                  </a:cubicBezTo>
                  <a:cubicBezTo>
                    <a:pt x="161" y="145"/>
                    <a:pt x="161" y="145"/>
                    <a:pt x="161" y="145"/>
                  </a:cubicBezTo>
                  <a:cubicBezTo>
                    <a:pt x="94" y="146"/>
                    <a:pt x="94" y="146"/>
                    <a:pt x="94" y="146"/>
                  </a:cubicBezTo>
                  <a:cubicBezTo>
                    <a:pt x="27" y="146"/>
                    <a:pt x="27" y="146"/>
                    <a:pt x="27" y="146"/>
                  </a:cubicBezTo>
                  <a:cubicBezTo>
                    <a:pt x="61" y="88"/>
                    <a:pt x="61" y="88"/>
                    <a:pt x="61" y="88"/>
                  </a:cubicBezTo>
                  <a:cubicBezTo>
                    <a:pt x="94" y="30"/>
                    <a:pt x="94" y="30"/>
                    <a:pt x="94" y="30"/>
                  </a:cubicBezTo>
                  <a:cubicBezTo>
                    <a:pt x="127" y="88"/>
                    <a:pt x="127" y="88"/>
                    <a:pt x="127"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7" name="Freeform 226"/>
            <p:cNvSpPr/>
            <p:nvPr/>
          </p:nvSpPr>
          <p:spPr bwMode="auto">
            <a:xfrm>
              <a:off x="2378076" y="1743076"/>
              <a:ext cx="171450" cy="173038"/>
            </a:xfrm>
            <a:custGeom>
              <a:avLst/>
              <a:gdLst>
                <a:gd name="T0" fmla="*/ 151 w 183"/>
                <a:gd name="T1" fmla="*/ 92 h 184"/>
                <a:gd name="T2" fmla="*/ 160 w 183"/>
                <a:gd name="T3" fmla="*/ 95 h 184"/>
                <a:gd name="T4" fmla="*/ 182 w 183"/>
                <a:gd name="T5" fmla="*/ 14 h 184"/>
                <a:gd name="T6" fmla="*/ 180 w 183"/>
                <a:gd name="T7" fmla="*/ 4 h 184"/>
                <a:gd name="T8" fmla="*/ 170 w 183"/>
                <a:gd name="T9" fmla="*/ 1 h 184"/>
                <a:gd name="T10" fmla="*/ 89 w 183"/>
                <a:gd name="T11" fmla="*/ 23 h 184"/>
                <a:gd name="T12" fmla="*/ 8 w 183"/>
                <a:gd name="T13" fmla="*/ 45 h 184"/>
                <a:gd name="T14" fmla="*/ 1 w 183"/>
                <a:gd name="T15" fmla="*/ 52 h 184"/>
                <a:gd name="T16" fmla="*/ 3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0 w 183"/>
                <a:gd name="T29" fmla="*/ 95 h 184"/>
                <a:gd name="T30" fmla="*/ 160 w 183"/>
                <a:gd name="T31" fmla="*/ 95 h 184"/>
                <a:gd name="T32" fmla="*/ 151 w 183"/>
                <a:gd name="T33" fmla="*/ 92 h 184"/>
                <a:gd name="T34" fmla="*/ 141 w 183"/>
                <a:gd name="T35" fmla="*/ 90 h 184"/>
                <a:gd name="T36" fmla="*/ 124 w 183"/>
                <a:gd name="T37" fmla="*/ 154 h 184"/>
                <a:gd name="T38" fmla="*/ 77 w 183"/>
                <a:gd name="T39" fmla="*/ 107 h 184"/>
                <a:gd name="T40" fmla="*/ 77 w 183"/>
                <a:gd name="T41" fmla="*/ 107 h 184"/>
                <a:gd name="T42" fmla="*/ 30 w 183"/>
                <a:gd name="T43" fmla="*/ 60 h 184"/>
                <a:gd name="T44" fmla="*/ 94 w 183"/>
                <a:gd name="T45" fmla="*/ 42 h 184"/>
                <a:gd name="T46" fmla="*/ 158 w 183"/>
                <a:gd name="T47" fmla="*/ 25 h 184"/>
                <a:gd name="T48" fmla="*/ 141 w 183"/>
                <a:gd name="T49" fmla="*/ 90 h 184"/>
                <a:gd name="T50" fmla="*/ 141 w 183"/>
                <a:gd name="T51" fmla="*/ 90 h 184"/>
                <a:gd name="T52" fmla="*/ 151 w 183"/>
                <a:gd name="T53"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184">
                  <a:moveTo>
                    <a:pt x="151" y="92"/>
                  </a:moveTo>
                  <a:cubicBezTo>
                    <a:pt x="160" y="95"/>
                    <a:pt x="160" y="95"/>
                    <a:pt x="160" y="95"/>
                  </a:cubicBezTo>
                  <a:cubicBezTo>
                    <a:pt x="182" y="14"/>
                    <a:pt x="182" y="14"/>
                    <a:pt x="182" y="14"/>
                  </a:cubicBezTo>
                  <a:cubicBezTo>
                    <a:pt x="183" y="10"/>
                    <a:pt x="182" y="6"/>
                    <a:pt x="180" y="4"/>
                  </a:cubicBezTo>
                  <a:cubicBezTo>
                    <a:pt x="177" y="1"/>
                    <a:pt x="173" y="0"/>
                    <a:pt x="170" y="1"/>
                  </a:cubicBezTo>
                  <a:cubicBezTo>
                    <a:pt x="89" y="23"/>
                    <a:pt x="89" y="23"/>
                    <a:pt x="89" y="23"/>
                  </a:cubicBezTo>
                  <a:cubicBezTo>
                    <a:pt x="8" y="45"/>
                    <a:pt x="8" y="45"/>
                    <a:pt x="8" y="45"/>
                  </a:cubicBezTo>
                  <a:cubicBezTo>
                    <a:pt x="4" y="46"/>
                    <a:pt x="2" y="49"/>
                    <a:pt x="1" y="52"/>
                  </a:cubicBezTo>
                  <a:cubicBezTo>
                    <a:pt x="0" y="55"/>
                    <a:pt x="1" y="59"/>
                    <a:pt x="3" y="62"/>
                  </a:cubicBezTo>
                  <a:cubicBezTo>
                    <a:pt x="63" y="121"/>
                    <a:pt x="63" y="121"/>
                    <a:pt x="63" y="121"/>
                  </a:cubicBezTo>
                  <a:cubicBezTo>
                    <a:pt x="63" y="121"/>
                    <a:pt x="63" y="121"/>
                    <a:pt x="63" y="121"/>
                  </a:cubicBezTo>
                  <a:cubicBezTo>
                    <a:pt x="122" y="180"/>
                    <a:pt x="122" y="180"/>
                    <a:pt x="122" y="180"/>
                  </a:cubicBezTo>
                  <a:cubicBezTo>
                    <a:pt x="125" y="183"/>
                    <a:pt x="128" y="184"/>
                    <a:pt x="132" y="183"/>
                  </a:cubicBezTo>
                  <a:cubicBezTo>
                    <a:pt x="135" y="182"/>
                    <a:pt x="138" y="179"/>
                    <a:pt x="139" y="176"/>
                  </a:cubicBezTo>
                  <a:cubicBezTo>
                    <a:pt x="160" y="95"/>
                    <a:pt x="160" y="95"/>
                    <a:pt x="160" y="95"/>
                  </a:cubicBezTo>
                  <a:cubicBezTo>
                    <a:pt x="160" y="95"/>
                    <a:pt x="160" y="95"/>
                    <a:pt x="160" y="95"/>
                  </a:cubicBezTo>
                  <a:cubicBezTo>
                    <a:pt x="151" y="92"/>
                    <a:pt x="151" y="92"/>
                    <a:pt x="151" y="92"/>
                  </a:cubicBezTo>
                  <a:cubicBezTo>
                    <a:pt x="141" y="90"/>
                    <a:pt x="141" y="90"/>
                    <a:pt x="141" y="90"/>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8" y="25"/>
                    <a:pt x="158" y="25"/>
                    <a:pt x="158" y="25"/>
                  </a:cubicBezTo>
                  <a:cubicBezTo>
                    <a:pt x="141" y="90"/>
                    <a:pt x="141" y="90"/>
                    <a:pt x="141" y="90"/>
                  </a:cubicBezTo>
                  <a:cubicBezTo>
                    <a:pt x="141" y="90"/>
                    <a:pt x="141" y="90"/>
                    <a:pt x="141" y="90"/>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8" name="Freeform 227"/>
            <p:cNvSpPr/>
            <p:nvPr/>
          </p:nvSpPr>
          <p:spPr bwMode="auto">
            <a:xfrm>
              <a:off x="1087438" y="863601"/>
              <a:ext cx="171450" cy="173038"/>
            </a:xfrm>
            <a:custGeom>
              <a:avLst/>
              <a:gdLst>
                <a:gd name="T0" fmla="*/ 151 w 183"/>
                <a:gd name="T1" fmla="*/ 92 h 184"/>
                <a:gd name="T2" fmla="*/ 161 w 183"/>
                <a:gd name="T3" fmla="*/ 95 h 184"/>
                <a:gd name="T4" fmla="*/ 182 w 183"/>
                <a:gd name="T5" fmla="*/ 13 h 184"/>
                <a:gd name="T6" fmla="*/ 180 w 183"/>
                <a:gd name="T7" fmla="*/ 4 h 184"/>
                <a:gd name="T8" fmla="*/ 170 w 183"/>
                <a:gd name="T9" fmla="*/ 1 h 184"/>
                <a:gd name="T10" fmla="*/ 89 w 183"/>
                <a:gd name="T11" fmla="*/ 23 h 184"/>
                <a:gd name="T12" fmla="*/ 8 w 183"/>
                <a:gd name="T13" fmla="*/ 45 h 184"/>
                <a:gd name="T14" fmla="*/ 1 w 183"/>
                <a:gd name="T15" fmla="*/ 52 h 184"/>
                <a:gd name="T16" fmla="*/ 4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1 w 183"/>
                <a:gd name="T29" fmla="*/ 95 h 184"/>
                <a:gd name="T30" fmla="*/ 151 w 183"/>
                <a:gd name="T31" fmla="*/ 92 h 184"/>
                <a:gd name="T32" fmla="*/ 141 w 183"/>
                <a:gd name="T33" fmla="*/ 89 h 184"/>
                <a:gd name="T34" fmla="*/ 124 w 183"/>
                <a:gd name="T35" fmla="*/ 154 h 184"/>
                <a:gd name="T36" fmla="*/ 77 w 183"/>
                <a:gd name="T37" fmla="*/ 107 h 184"/>
                <a:gd name="T38" fmla="*/ 77 w 183"/>
                <a:gd name="T39" fmla="*/ 107 h 184"/>
                <a:gd name="T40" fmla="*/ 30 w 183"/>
                <a:gd name="T41" fmla="*/ 60 h 184"/>
                <a:gd name="T42" fmla="*/ 94 w 183"/>
                <a:gd name="T43" fmla="*/ 42 h 184"/>
                <a:gd name="T44" fmla="*/ 159 w 183"/>
                <a:gd name="T45" fmla="*/ 25 h 184"/>
                <a:gd name="T46" fmla="*/ 141 w 183"/>
                <a:gd name="T47" fmla="*/ 89 h 184"/>
                <a:gd name="T48" fmla="*/ 151 w 183"/>
                <a:gd name="T49"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151" y="92"/>
                  </a:moveTo>
                  <a:cubicBezTo>
                    <a:pt x="161" y="95"/>
                    <a:pt x="161" y="95"/>
                    <a:pt x="161" y="95"/>
                  </a:cubicBezTo>
                  <a:cubicBezTo>
                    <a:pt x="182" y="13"/>
                    <a:pt x="182" y="13"/>
                    <a:pt x="182" y="13"/>
                  </a:cubicBezTo>
                  <a:cubicBezTo>
                    <a:pt x="183" y="10"/>
                    <a:pt x="182" y="6"/>
                    <a:pt x="180" y="4"/>
                  </a:cubicBezTo>
                  <a:cubicBezTo>
                    <a:pt x="177" y="1"/>
                    <a:pt x="174" y="0"/>
                    <a:pt x="170" y="1"/>
                  </a:cubicBezTo>
                  <a:cubicBezTo>
                    <a:pt x="89" y="23"/>
                    <a:pt x="89" y="23"/>
                    <a:pt x="89" y="23"/>
                  </a:cubicBezTo>
                  <a:cubicBezTo>
                    <a:pt x="8" y="45"/>
                    <a:pt x="8" y="45"/>
                    <a:pt x="8" y="45"/>
                  </a:cubicBezTo>
                  <a:cubicBezTo>
                    <a:pt x="5" y="46"/>
                    <a:pt x="2" y="48"/>
                    <a:pt x="1" y="52"/>
                  </a:cubicBezTo>
                  <a:cubicBezTo>
                    <a:pt x="0" y="55"/>
                    <a:pt x="1" y="59"/>
                    <a:pt x="4" y="62"/>
                  </a:cubicBezTo>
                  <a:cubicBezTo>
                    <a:pt x="63" y="121"/>
                    <a:pt x="63" y="121"/>
                    <a:pt x="63" y="121"/>
                  </a:cubicBezTo>
                  <a:cubicBezTo>
                    <a:pt x="63" y="121"/>
                    <a:pt x="63" y="121"/>
                    <a:pt x="63" y="121"/>
                  </a:cubicBezTo>
                  <a:cubicBezTo>
                    <a:pt x="122" y="180"/>
                    <a:pt x="122" y="180"/>
                    <a:pt x="122" y="180"/>
                  </a:cubicBezTo>
                  <a:cubicBezTo>
                    <a:pt x="125" y="183"/>
                    <a:pt x="129" y="184"/>
                    <a:pt x="132" y="183"/>
                  </a:cubicBezTo>
                  <a:cubicBezTo>
                    <a:pt x="135" y="182"/>
                    <a:pt x="138" y="179"/>
                    <a:pt x="139" y="176"/>
                  </a:cubicBezTo>
                  <a:cubicBezTo>
                    <a:pt x="161" y="95"/>
                    <a:pt x="161" y="95"/>
                    <a:pt x="161" y="95"/>
                  </a:cubicBezTo>
                  <a:cubicBezTo>
                    <a:pt x="151" y="92"/>
                    <a:pt x="151" y="92"/>
                    <a:pt x="151" y="92"/>
                  </a:cubicBezTo>
                  <a:cubicBezTo>
                    <a:pt x="141" y="89"/>
                    <a:pt x="141" y="89"/>
                    <a:pt x="141" y="89"/>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9" y="25"/>
                    <a:pt x="159" y="25"/>
                    <a:pt x="159"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9" name="Freeform 228"/>
            <p:cNvSpPr/>
            <p:nvPr/>
          </p:nvSpPr>
          <p:spPr bwMode="auto">
            <a:xfrm>
              <a:off x="1033463" y="2501901"/>
              <a:ext cx="171450" cy="169863"/>
            </a:xfrm>
            <a:custGeom>
              <a:avLst/>
              <a:gdLst>
                <a:gd name="T0" fmla="*/ 151 w 183"/>
                <a:gd name="T1" fmla="*/ 92 h 183"/>
                <a:gd name="T2" fmla="*/ 160 w 183"/>
                <a:gd name="T3" fmla="*/ 94 h 183"/>
                <a:gd name="T4" fmla="*/ 182 w 183"/>
                <a:gd name="T5" fmla="*/ 13 h 183"/>
                <a:gd name="T6" fmla="*/ 179 w 183"/>
                <a:gd name="T7" fmla="*/ 3 h 183"/>
                <a:gd name="T8" fmla="*/ 170 w 183"/>
                <a:gd name="T9" fmla="*/ 1 h 183"/>
                <a:gd name="T10" fmla="*/ 89 w 183"/>
                <a:gd name="T11" fmla="*/ 23 h 183"/>
                <a:gd name="T12" fmla="*/ 8 w 183"/>
                <a:gd name="T13" fmla="*/ 44 h 183"/>
                <a:gd name="T14" fmla="*/ 1 w 183"/>
                <a:gd name="T15" fmla="*/ 52 h 183"/>
                <a:gd name="T16" fmla="*/ 3 w 183"/>
                <a:gd name="T17" fmla="*/ 61 h 183"/>
                <a:gd name="T18" fmla="*/ 63 w 183"/>
                <a:gd name="T19" fmla="*/ 120 h 183"/>
                <a:gd name="T20" fmla="*/ 122 w 183"/>
                <a:gd name="T21" fmla="*/ 180 h 183"/>
                <a:gd name="T22" fmla="*/ 132 w 183"/>
                <a:gd name="T23" fmla="*/ 182 h 183"/>
                <a:gd name="T24" fmla="*/ 139 w 183"/>
                <a:gd name="T25" fmla="*/ 175 h 183"/>
                <a:gd name="T26" fmla="*/ 160 w 183"/>
                <a:gd name="T27" fmla="*/ 94 h 183"/>
                <a:gd name="T28" fmla="*/ 151 w 183"/>
                <a:gd name="T29" fmla="*/ 92 h 183"/>
                <a:gd name="T30" fmla="*/ 141 w 183"/>
                <a:gd name="T31" fmla="*/ 89 h 183"/>
                <a:gd name="T32" fmla="*/ 124 w 183"/>
                <a:gd name="T33" fmla="*/ 153 h 183"/>
                <a:gd name="T34" fmla="*/ 77 w 183"/>
                <a:gd name="T35" fmla="*/ 106 h 183"/>
                <a:gd name="T36" fmla="*/ 30 w 183"/>
                <a:gd name="T37" fmla="*/ 59 h 183"/>
                <a:gd name="T38" fmla="*/ 94 w 183"/>
                <a:gd name="T39" fmla="*/ 42 h 183"/>
                <a:gd name="T40" fmla="*/ 158 w 183"/>
                <a:gd name="T41" fmla="*/ 25 h 183"/>
                <a:gd name="T42" fmla="*/ 141 w 183"/>
                <a:gd name="T43" fmla="*/ 89 h 183"/>
                <a:gd name="T44" fmla="*/ 151 w 183"/>
                <a:gd name="T45"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183">
                  <a:moveTo>
                    <a:pt x="151" y="92"/>
                  </a:moveTo>
                  <a:cubicBezTo>
                    <a:pt x="160" y="94"/>
                    <a:pt x="160" y="94"/>
                    <a:pt x="160" y="94"/>
                  </a:cubicBezTo>
                  <a:cubicBezTo>
                    <a:pt x="182" y="13"/>
                    <a:pt x="182" y="13"/>
                    <a:pt x="182" y="13"/>
                  </a:cubicBezTo>
                  <a:cubicBezTo>
                    <a:pt x="183" y="10"/>
                    <a:pt x="182" y="6"/>
                    <a:pt x="179" y="3"/>
                  </a:cubicBezTo>
                  <a:cubicBezTo>
                    <a:pt x="177" y="1"/>
                    <a:pt x="173" y="0"/>
                    <a:pt x="170" y="1"/>
                  </a:cubicBezTo>
                  <a:cubicBezTo>
                    <a:pt x="89" y="23"/>
                    <a:pt x="89" y="23"/>
                    <a:pt x="89" y="23"/>
                  </a:cubicBezTo>
                  <a:cubicBezTo>
                    <a:pt x="8" y="44"/>
                    <a:pt x="8" y="44"/>
                    <a:pt x="8" y="44"/>
                  </a:cubicBezTo>
                  <a:cubicBezTo>
                    <a:pt x="4" y="45"/>
                    <a:pt x="2" y="48"/>
                    <a:pt x="1" y="52"/>
                  </a:cubicBezTo>
                  <a:cubicBezTo>
                    <a:pt x="0" y="55"/>
                    <a:pt x="1" y="59"/>
                    <a:pt x="3" y="61"/>
                  </a:cubicBezTo>
                  <a:cubicBezTo>
                    <a:pt x="63" y="120"/>
                    <a:pt x="63" y="120"/>
                    <a:pt x="63" y="120"/>
                  </a:cubicBezTo>
                  <a:cubicBezTo>
                    <a:pt x="122" y="180"/>
                    <a:pt x="122" y="180"/>
                    <a:pt x="122" y="180"/>
                  </a:cubicBezTo>
                  <a:cubicBezTo>
                    <a:pt x="124" y="182"/>
                    <a:pt x="128" y="183"/>
                    <a:pt x="132" y="182"/>
                  </a:cubicBezTo>
                  <a:cubicBezTo>
                    <a:pt x="135" y="181"/>
                    <a:pt x="138" y="179"/>
                    <a:pt x="139" y="175"/>
                  </a:cubicBezTo>
                  <a:cubicBezTo>
                    <a:pt x="160" y="94"/>
                    <a:pt x="160" y="94"/>
                    <a:pt x="160" y="94"/>
                  </a:cubicBezTo>
                  <a:cubicBezTo>
                    <a:pt x="151" y="92"/>
                    <a:pt x="151" y="92"/>
                    <a:pt x="151" y="92"/>
                  </a:cubicBezTo>
                  <a:cubicBezTo>
                    <a:pt x="141" y="89"/>
                    <a:pt x="141" y="89"/>
                    <a:pt x="141" y="89"/>
                  </a:cubicBezTo>
                  <a:cubicBezTo>
                    <a:pt x="124" y="153"/>
                    <a:pt x="124" y="153"/>
                    <a:pt x="124" y="153"/>
                  </a:cubicBezTo>
                  <a:cubicBezTo>
                    <a:pt x="77" y="106"/>
                    <a:pt x="77" y="106"/>
                    <a:pt x="77" y="106"/>
                  </a:cubicBezTo>
                  <a:cubicBezTo>
                    <a:pt x="30" y="59"/>
                    <a:pt x="30" y="59"/>
                    <a:pt x="30" y="59"/>
                  </a:cubicBezTo>
                  <a:cubicBezTo>
                    <a:pt x="94" y="42"/>
                    <a:pt x="94" y="42"/>
                    <a:pt x="94" y="42"/>
                  </a:cubicBezTo>
                  <a:cubicBezTo>
                    <a:pt x="158" y="25"/>
                    <a:pt x="158" y="25"/>
                    <a:pt x="158"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0" name="Freeform 229"/>
            <p:cNvSpPr/>
            <p:nvPr/>
          </p:nvSpPr>
          <p:spPr bwMode="auto">
            <a:xfrm>
              <a:off x="2520951" y="906464"/>
              <a:ext cx="153988" cy="177800"/>
            </a:xfrm>
            <a:custGeom>
              <a:avLst/>
              <a:gdLst>
                <a:gd name="T0" fmla="*/ 83 w 165"/>
                <a:gd name="T1" fmla="*/ 137 h 189"/>
                <a:gd name="T2" fmla="*/ 88 w 165"/>
                <a:gd name="T3" fmla="*/ 145 h 189"/>
                <a:gd name="T4" fmla="*/ 160 w 165"/>
                <a:gd name="T5" fmla="*/ 103 h 189"/>
                <a:gd name="T6" fmla="*/ 165 w 165"/>
                <a:gd name="T7" fmla="*/ 94 h 189"/>
                <a:gd name="T8" fmla="*/ 160 w 165"/>
                <a:gd name="T9" fmla="*/ 86 h 189"/>
                <a:gd name="T10" fmla="*/ 88 w 165"/>
                <a:gd name="T11" fmla="*/ 44 h 189"/>
                <a:gd name="T12" fmla="*/ 15 w 165"/>
                <a:gd name="T13" fmla="*/ 2 h 189"/>
                <a:gd name="T14" fmla="*/ 5 w 165"/>
                <a:gd name="T15" fmla="*/ 2 h 189"/>
                <a:gd name="T16" fmla="*/ 0 w 165"/>
                <a:gd name="T17" fmla="*/ 11 h 189"/>
                <a:gd name="T18" fmla="*/ 0 w 165"/>
                <a:gd name="T19" fmla="*/ 95 h 189"/>
                <a:gd name="T20" fmla="*/ 0 w 165"/>
                <a:gd name="T21" fmla="*/ 95 h 189"/>
                <a:gd name="T22" fmla="*/ 0 w 165"/>
                <a:gd name="T23" fmla="*/ 179 h 189"/>
                <a:gd name="T24" fmla="*/ 5 w 165"/>
                <a:gd name="T25" fmla="*/ 187 h 189"/>
                <a:gd name="T26" fmla="*/ 15 w 165"/>
                <a:gd name="T27" fmla="*/ 187 h 189"/>
                <a:gd name="T28" fmla="*/ 88 w 165"/>
                <a:gd name="T29" fmla="*/ 145 h 189"/>
                <a:gd name="T30" fmla="*/ 83 w 165"/>
                <a:gd name="T31" fmla="*/ 137 h 189"/>
                <a:gd name="T32" fmla="*/ 78 w 165"/>
                <a:gd name="T33" fmla="*/ 128 h 189"/>
                <a:gd name="T34" fmla="*/ 20 w 165"/>
                <a:gd name="T35" fmla="*/ 161 h 189"/>
                <a:gd name="T36" fmla="*/ 20 w 165"/>
                <a:gd name="T37" fmla="*/ 95 h 189"/>
                <a:gd name="T38" fmla="*/ 20 w 165"/>
                <a:gd name="T39" fmla="*/ 95 h 189"/>
                <a:gd name="T40" fmla="*/ 20 w 165"/>
                <a:gd name="T41" fmla="*/ 28 h 189"/>
                <a:gd name="T42" fmla="*/ 78 w 165"/>
                <a:gd name="T43" fmla="*/ 61 h 189"/>
                <a:gd name="T44" fmla="*/ 135 w 165"/>
                <a:gd name="T45" fmla="*/ 95 h 189"/>
                <a:gd name="T46" fmla="*/ 78 w 165"/>
                <a:gd name="T47" fmla="*/ 128 h 189"/>
                <a:gd name="T48" fmla="*/ 83 w 165"/>
                <a:gd name="T49"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89">
                  <a:moveTo>
                    <a:pt x="83" y="137"/>
                  </a:moveTo>
                  <a:cubicBezTo>
                    <a:pt x="88" y="145"/>
                    <a:pt x="88" y="145"/>
                    <a:pt x="88" y="145"/>
                  </a:cubicBezTo>
                  <a:cubicBezTo>
                    <a:pt x="160" y="103"/>
                    <a:pt x="160" y="103"/>
                    <a:pt x="160" y="103"/>
                  </a:cubicBezTo>
                  <a:cubicBezTo>
                    <a:pt x="164" y="101"/>
                    <a:pt x="165" y="98"/>
                    <a:pt x="165" y="94"/>
                  </a:cubicBezTo>
                  <a:cubicBezTo>
                    <a:pt x="165" y="91"/>
                    <a:pt x="164" y="88"/>
                    <a:pt x="160" y="86"/>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5"/>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1" name="Freeform 230"/>
            <p:cNvSpPr/>
            <p:nvPr/>
          </p:nvSpPr>
          <p:spPr bwMode="auto">
            <a:xfrm>
              <a:off x="1095376" y="1690689"/>
              <a:ext cx="153988" cy="176213"/>
            </a:xfrm>
            <a:custGeom>
              <a:avLst/>
              <a:gdLst>
                <a:gd name="T0" fmla="*/ 83 w 165"/>
                <a:gd name="T1" fmla="*/ 137 h 189"/>
                <a:gd name="T2" fmla="*/ 88 w 165"/>
                <a:gd name="T3" fmla="*/ 145 h 189"/>
                <a:gd name="T4" fmla="*/ 160 w 165"/>
                <a:gd name="T5" fmla="*/ 103 h 189"/>
                <a:gd name="T6" fmla="*/ 165 w 165"/>
                <a:gd name="T7" fmla="*/ 95 h 189"/>
                <a:gd name="T8" fmla="*/ 160 w 165"/>
                <a:gd name="T9" fmla="*/ 86 h 189"/>
                <a:gd name="T10" fmla="*/ 88 w 165"/>
                <a:gd name="T11" fmla="*/ 44 h 189"/>
                <a:gd name="T12" fmla="*/ 88 w 165"/>
                <a:gd name="T13" fmla="*/ 44 h 189"/>
                <a:gd name="T14" fmla="*/ 15 w 165"/>
                <a:gd name="T15" fmla="*/ 2 h 189"/>
                <a:gd name="T16" fmla="*/ 5 w 165"/>
                <a:gd name="T17" fmla="*/ 2 h 189"/>
                <a:gd name="T18" fmla="*/ 0 w 165"/>
                <a:gd name="T19" fmla="*/ 11 h 189"/>
                <a:gd name="T20" fmla="*/ 0 w 165"/>
                <a:gd name="T21" fmla="*/ 95 h 189"/>
                <a:gd name="T22" fmla="*/ 0 w 165"/>
                <a:gd name="T23" fmla="*/ 95 h 189"/>
                <a:gd name="T24" fmla="*/ 0 w 165"/>
                <a:gd name="T25" fmla="*/ 179 h 189"/>
                <a:gd name="T26" fmla="*/ 5 w 165"/>
                <a:gd name="T27" fmla="*/ 187 h 189"/>
                <a:gd name="T28" fmla="*/ 15 w 165"/>
                <a:gd name="T29" fmla="*/ 187 h 189"/>
                <a:gd name="T30" fmla="*/ 88 w 165"/>
                <a:gd name="T31" fmla="*/ 145 h 189"/>
                <a:gd name="T32" fmla="*/ 83 w 165"/>
                <a:gd name="T33" fmla="*/ 137 h 189"/>
                <a:gd name="T34" fmla="*/ 78 w 165"/>
                <a:gd name="T35" fmla="*/ 128 h 189"/>
                <a:gd name="T36" fmla="*/ 20 w 165"/>
                <a:gd name="T37" fmla="*/ 161 h 189"/>
                <a:gd name="T38" fmla="*/ 20 w 165"/>
                <a:gd name="T39" fmla="*/ 95 h 189"/>
                <a:gd name="T40" fmla="*/ 20 w 165"/>
                <a:gd name="T41" fmla="*/ 95 h 189"/>
                <a:gd name="T42" fmla="*/ 20 w 165"/>
                <a:gd name="T43" fmla="*/ 28 h 189"/>
                <a:gd name="T44" fmla="*/ 78 w 165"/>
                <a:gd name="T45" fmla="*/ 61 h 189"/>
                <a:gd name="T46" fmla="*/ 78 w 165"/>
                <a:gd name="T47" fmla="*/ 61 h 189"/>
                <a:gd name="T48" fmla="*/ 135 w 165"/>
                <a:gd name="T49" fmla="*/ 95 h 189"/>
                <a:gd name="T50" fmla="*/ 78 w 165"/>
                <a:gd name="T51" fmla="*/ 128 h 189"/>
                <a:gd name="T52" fmla="*/ 83 w 165"/>
                <a:gd name="T53"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89">
                  <a:moveTo>
                    <a:pt x="83" y="137"/>
                  </a:moveTo>
                  <a:cubicBezTo>
                    <a:pt x="88" y="145"/>
                    <a:pt x="88" y="145"/>
                    <a:pt x="88" y="145"/>
                  </a:cubicBezTo>
                  <a:cubicBezTo>
                    <a:pt x="160" y="103"/>
                    <a:pt x="160" y="103"/>
                    <a:pt x="160" y="103"/>
                  </a:cubicBezTo>
                  <a:cubicBezTo>
                    <a:pt x="164" y="102"/>
                    <a:pt x="165" y="98"/>
                    <a:pt x="165" y="95"/>
                  </a:cubicBezTo>
                  <a:cubicBezTo>
                    <a:pt x="165" y="91"/>
                    <a:pt x="164" y="88"/>
                    <a:pt x="160" y="86"/>
                  </a:cubicBezTo>
                  <a:cubicBezTo>
                    <a:pt x="88" y="44"/>
                    <a:pt x="88" y="44"/>
                    <a:pt x="88" y="44"/>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6"/>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2" name="Freeform 231"/>
            <p:cNvSpPr/>
            <p:nvPr/>
          </p:nvSpPr>
          <p:spPr bwMode="auto">
            <a:xfrm>
              <a:off x="1944688" y="1620839"/>
              <a:ext cx="136525" cy="138113"/>
            </a:xfrm>
            <a:custGeom>
              <a:avLst/>
              <a:gdLst>
                <a:gd name="T0" fmla="*/ 137 w 147"/>
                <a:gd name="T1" fmla="*/ 73 h 147"/>
                <a:gd name="T2" fmla="*/ 127 w 147"/>
                <a:gd name="T3" fmla="*/ 73 h 147"/>
                <a:gd name="T4" fmla="*/ 111 w 147"/>
                <a:gd name="T5" fmla="*/ 111 h 147"/>
                <a:gd name="T6" fmla="*/ 74 w 147"/>
                <a:gd name="T7" fmla="*/ 127 h 147"/>
                <a:gd name="T8" fmla="*/ 36 w 147"/>
                <a:gd name="T9" fmla="*/ 111 h 147"/>
                <a:gd name="T10" fmla="*/ 20 w 147"/>
                <a:gd name="T11" fmla="*/ 73 h 147"/>
                <a:gd name="T12" fmla="*/ 36 w 147"/>
                <a:gd name="T13" fmla="*/ 35 h 147"/>
                <a:gd name="T14" fmla="*/ 74 w 147"/>
                <a:gd name="T15" fmla="*/ 20 h 147"/>
                <a:gd name="T16" fmla="*/ 111 w 147"/>
                <a:gd name="T17" fmla="*/ 35 h 147"/>
                <a:gd name="T18" fmla="*/ 127 w 147"/>
                <a:gd name="T19" fmla="*/ 73 h 147"/>
                <a:gd name="T20" fmla="*/ 137 w 147"/>
                <a:gd name="T21" fmla="*/ 73 h 147"/>
                <a:gd name="T22" fmla="*/ 147 w 147"/>
                <a:gd name="T23" fmla="*/ 73 h 147"/>
                <a:gd name="T24" fmla="*/ 74 w 147"/>
                <a:gd name="T25" fmla="*/ 0 h 147"/>
                <a:gd name="T26" fmla="*/ 0 w 147"/>
                <a:gd name="T27" fmla="*/ 73 h 147"/>
                <a:gd name="T28" fmla="*/ 74 w 147"/>
                <a:gd name="T29" fmla="*/ 147 h 147"/>
                <a:gd name="T30" fmla="*/ 147 w 147"/>
                <a:gd name="T31" fmla="*/ 73 h 147"/>
                <a:gd name="T32" fmla="*/ 137 w 147"/>
                <a:gd name="T3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3"/>
                  </a:moveTo>
                  <a:cubicBezTo>
                    <a:pt x="127" y="73"/>
                    <a:pt x="127" y="73"/>
                    <a:pt x="127" y="73"/>
                  </a:cubicBezTo>
                  <a:cubicBezTo>
                    <a:pt x="127" y="88"/>
                    <a:pt x="121" y="102"/>
                    <a:pt x="111" y="111"/>
                  </a:cubicBezTo>
                  <a:cubicBezTo>
                    <a:pt x="102" y="121"/>
                    <a:pt x="88" y="127"/>
                    <a:pt x="74" y="127"/>
                  </a:cubicBezTo>
                  <a:cubicBezTo>
                    <a:pt x="59" y="127"/>
                    <a:pt x="45" y="121"/>
                    <a:pt x="36" y="111"/>
                  </a:cubicBezTo>
                  <a:cubicBezTo>
                    <a:pt x="26" y="102"/>
                    <a:pt x="20" y="88"/>
                    <a:pt x="20" y="73"/>
                  </a:cubicBezTo>
                  <a:cubicBezTo>
                    <a:pt x="20" y="58"/>
                    <a:pt x="26" y="45"/>
                    <a:pt x="36" y="35"/>
                  </a:cubicBezTo>
                  <a:cubicBezTo>
                    <a:pt x="45" y="26"/>
                    <a:pt x="59" y="20"/>
                    <a:pt x="74" y="20"/>
                  </a:cubicBezTo>
                  <a:cubicBezTo>
                    <a:pt x="88" y="20"/>
                    <a:pt x="102" y="26"/>
                    <a:pt x="111" y="35"/>
                  </a:cubicBezTo>
                  <a:cubicBezTo>
                    <a:pt x="121" y="45"/>
                    <a:pt x="127" y="58"/>
                    <a:pt x="127" y="73"/>
                  </a:cubicBezTo>
                  <a:cubicBezTo>
                    <a:pt x="137" y="73"/>
                    <a:pt x="137" y="73"/>
                    <a:pt x="137" y="73"/>
                  </a:cubicBezTo>
                  <a:cubicBezTo>
                    <a:pt x="147" y="73"/>
                    <a:pt x="147" y="73"/>
                    <a:pt x="147" y="73"/>
                  </a:cubicBezTo>
                  <a:cubicBezTo>
                    <a:pt x="147" y="33"/>
                    <a:pt x="114" y="0"/>
                    <a:pt x="74" y="0"/>
                  </a:cubicBezTo>
                  <a:cubicBezTo>
                    <a:pt x="33" y="0"/>
                    <a:pt x="0" y="33"/>
                    <a:pt x="0" y="73"/>
                  </a:cubicBezTo>
                  <a:cubicBezTo>
                    <a:pt x="0" y="114"/>
                    <a:pt x="33" y="147"/>
                    <a:pt x="74" y="147"/>
                  </a:cubicBezTo>
                  <a:cubicBezTo>
                    <a:pt x="114" y="147"/>
                    <a:pt x="147" y="114"/>
                    <a:pt x="147" y="73"/>
                  </a:cubicBezTo>
                  <a:cubicBezTo>
                    <a:pt x="137" y="73"/>
                    <a:pt x="137" y="73"/>
                    <a:pt x="137"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3" name="Freeform 232"/>
            <p:cNvSpPr/>
            <p:nvPr/>
          </p:nvSpPr>
          <p:spPr bwMode="auto">
            <a:xfrm>
              <a:off x="1643063" y="955676"/>
              <a:ext cx="138113" cy="139700"/>
            </a:xfrm>
            <a:custGeom>
              <a:avLst/>
              <a:gdLst>
                <a:gd name="T0" fmla="*/ 138 w 148"/>
                <a:gd name="T1" fmla="*/ 74 h 148"/>
                <a:gd name="T2" fmla="*/ 128 w 148"/>
                <a:gd name="T3" fmla="*/ 74 h 148"/>
                <a:gd name="T4" fmla="*/ 112 w 148"/>
                <a:gd name="T5" fmla="*/ 112 h 148"/>
                <a:gd name="T6" fmla="*/ 74 w 148"/>
                <a:gd name="T7" fmla="*/ 128 h 148"/>
                <a:gd name="T8" fmla="*/ 36 w 148"/>
                <a:gd name="T9" fmla="*/ 112 h 148"/>
                <a:gd name="T10" fmla="*/ 20 w 148"/>
                <a:gd name="T11" fmla="*/ 74 h 148"/>
                <a:gd name="T12" fmla="*/ 36 w 148"/>
                <a:gd name="T13" fmla="*/ 36 h 148"/>
                <a:gd name="T14" fmla="*/ 74 w 148"/>
                <a:gd name="T15" fmla="*/ 20 h 148"/>
                <a:gd name="T16" fmla="*/ 112 w 148"/>
                <a:gd name="T17" fmla="*/ 36 h 148"/>
                <a:gd name="T18" fmla="*/ 128 w 148"/>
                <a:gd name="T19" fmla="*/ 74 h 148"/>
                <a:gd name="T20" fmla="*/ 138 w 148"/>
                <a:gd name="T21" fmla="*/ 74 h 148"/>
                <a:gd name="T22" fmla="*/ 148 w 148"/>
                <a:gd name="T23" fmla="*/ 74 h 148"/>
                <a:gd name="T24" fmla="*/ 74 w 148"/>
                <a:gd name="T25" fmla="*/ 0 h 148"/>
                <a:gd name="T26" fmla="*/ 0 w 148"/>
                <a:gd name="T27" fmla="*/ 74 h 148"/>
                <a:gd name="T28" fmla="*/ 74 w 148"/>
                <a:gd name="T29" fmla="*/ 148 h 148"/>
                <a:gd name="T30" fmla="*/ 148 w 148"/>
                <a:gd name="T31" fmla="*/ 74 h 148"/>
                <a:gd name="T32" fmla="*/ 138 w 148"/>
                <a:gd name="T3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138" y="74"/>
                  </a:moveTo>
                  <a:cubicBezTo>
                    <a:pt x="128" y="74"/>
                    <a:pt x="128" y="74"/>
                    <a:pt x="128" y="74"/>
                  </a:cubicBezTo>
                  <a:cubicBezTo>
                    <a:pt x="128" y="89"/>
                    <a:pt x="122" y="102"/>
                    <a:pt x="112" y="112"/>
                  </a:cubicBezTo>
                  <a:cubicBezTo>
                    <a:pt x="102" y="122"/>
                    <a:pt x="89" y="128"/>
                    <a:pt x="74" y="128"/>
                  </a:cubicBezTo>
                  <a:cubicBezTo>
                    <a:pt x="59" y="128"/>
                    <a:pt x="46" y="122"/>
                    <a:pt x="36" y="112"/>
                  </a:cubicBezTo>
                  <a:cubicBezTo>
                    <a:pt x="26" y="102"/>
                    <a:pt x="20" y="89"/>
                    <a:pt x="20" y="74"/>
                  </a:cubicBezTo>
                  <a:cubicBezTo>
                    <a:pt x="20" y="59"/>
                    <a:pt x="26" y="46"/>
                    <a:pt x="36" y="36"/>
                  </a:cubicBezTo>
                  <a:cubicBezTo>
                    <a:pt x="46" y="26"/>
                    <a:pt x="59" y="20"/>
                    <a:pt x="74" y="20"/>
                  </a:cubicBezTo>
                  <a:cubicBezTo>
                    <a:pt x="89" y="20"/>
                    <a:pt x="102" y="26"/>
                    <a:pt x="112" y="36"/>
                  </a:cubicBezTo>
                  <a:cubicBezTo>
                    <a:pt x="122" y="46"/>
                    <a:pt x="128" y="59"/>
                    <a:pt x="128" y="74"/>
                  </a:cubicBezTo>
                  <a:cubicBezTo>
                    <a:pt x="138" y="74"/>
                    <a:pt x="138" y="74"/>
                    <a:pt x="138" y="74"/>
                  </a:cubicBezTo>
                  <a:cubicBezTo>
                    <a:pt x="148" y="74"/>
                    <a:pt x="148" y="74"/>
                    <a:pt x="148" y="74"/>
                  </a:cubicBezTo>
                  <a:cubicBezTo>
                    <a:pt x="148" y="33"/>
                    <a:pt x="115" y="0"/>
                    <a:pt x="74" y="0"/>
                  </a:cubicBezTo>
                  <a:cubicBezTo>
                    <a:pt x="33" y="0"/>
                    <a:pt x="0" y="33"/>
                    <a:pt x="0" y="74"/>
                  </a:cubicBezTo>
                  <a:cubicBezTo>
                    <a:pt x="0" y="115"/>
                    <a:pt x="33" y="148"/>
                    <a:pt x="74" y="148"/>
                  </a:cubicBezTo>
                  <a:cubicBezTo>
                    <a:pt x="115" y="148"/>
                    <a:pt x="148" y="115"/>
                    <a:pt x="148" y="74"/>
                  </a:cubicBezTo>
                  <a:cubicBezTo>
                    <a:pt x="138" y="74"/>
                    <a:pt x="138" y="74"/>
                    <a:pt x="138"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4" name="Freeform 233"/>
            <p:cNvSpPr/>
            <p:nvPr/>
          </p:nvSpPr>
          <p:spPr bwMode="auto">
            <a:xfrm>
              <a:off x="1681163" y="2713039"/>
              <a:ext cx="138113" cy="136525"/>
            </a:xfrm>
            <a:custGeom>
              <a:avLst/>
              <a:gdLst>
                <a:gd name="T0" fmla="*/ 137 w 147"/>
                <a:gd name="T1" fmla="*/ 74 h 147"/>
                <a:gd name="T2" fmla="*/ 127 w 147"/>
                <a:gd name="T3" fmla="*/ 74 h 147"/>
                <a:gd name="T4" fmla="*/ 111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21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8"/>
                    <a:pt x="121" y="102"/>
                    <a:pt x="111" y="112"/>
                  </a:cubicBezTo>
                  <a:cubicBezTo>
                    <a:pt x="102" y="121"/>
                    <a:pt x="88" y="127"/>
                    <a:pt x="74" y="127"/>
                  </a:cubicBezTo>
                  <a:cubicBezTo>
                    <a:pt x="59" y="127"/>
                    <a:pt x="45" y="121"/>
                    <a:pt x="36" y="112"/>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53" y="0"/>
                    <a:pt x="35" y="8"/>
                    <a:pt x="21" y="22"/>
                  </a:cubicBezTo>
                  <a:cubicBezTo>
                    <a:pt x="8" y="35"/>
                    <a:pt x="0" y="5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5" name="Freeform 234"/>
            <p:cNvSpPr/>
            <p:nvPr/>
          </p:nvSpPr>
          <p:spPr bwMode="auto">
            <a:xfrm>
              <a:off x="1958976" y="2624139"/>
              <a:ext cx="138113" cy="77788"/>
            </a:xfrm>
            <a:custGeom>
              <a:avLst/>
              <a:gdLst>
                <a:gd name="T0" fmla="*/ 20 w 148"/>
                <a:gd name="T1" fmla="*/ 73 h 83"/>
                <a:gd name="T2" fmla="*/ 36 w 148"/>
                <a:gd name="T3" fmla="*/ 36 h 83"/>
                <a:gd name="T4" fmla="*/ 74 w 148"/>
                <a:gd name="T5" fmla="*/ 20 h 83"/>
                <a:gd name="T6" fmla="*/ 112 w 148"/>
                <a:gd name="T7" fmla="*/ 36 h 83"/>
                <a:gd name="T8" fmla="*/ 128 w 148"/>
                <a:gd name="T9" fmla="*/ 73 h 83"/>
                <a:gd name="T10" fmla="*/ 138 w 148"/>
                <a:gd name="T11" fmla="*/ 83 h 83"/>
                <a:gd name="T12" fmla="*/ 148 w 148"/>
                <a:gd name="T13" fmla="*/ 73 h 83"/>
                <a:gd name="T14" fmla="*/ 74 w 148"/>
                <a:gd name="T15" fmla="*/ 0 h 83"/>
                <a:gd name="T16" fmla="*/ 22 w 148"/>
                <a:gd name="T17" fmla="*/ 21 h 83"/>
                <a:gd name="T18" fmla="*/ 0 w 148"/>
                <a:gd name="T19" fmla="*/ 73 h 83"/>
                <a:gd name="T20" fmla="*/ 10 w 148"/>
                <a:gd name="T21" fmla="*/ 83 h 83"/>
                <a:gd name="T22" fmla="*/ 20 w 148"/>
                <a:gd name="T23" fmla="*/ 73 h 83"/>
                <a:gd name="T24" fmla="*/ 20 w 148"/>
                <a:gd name="T25"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83">
                  <a:moveTo>
                    <a:pt x="20" y="73"/>
                  </a:moveTo>
                  <a:cubicBezTo>
                    <a:pt x="20" y="59"/>
                    <a:pt x="26" y="45"/>
                    <a:pt x="36" y="36"/>
                  </a:cubicBezTo>
                  <a:cubicBezTo>
                    <a:pt x="46" y="26"/>
                    <a:pt x="59" y="20"/>
                    <a:pt x="74" y="20"/>
                  </a:cubicBezTo>
                  <a:cubicBezTo>
                    <a:pt x="89" y="20"/>
                    <a:pt x="102" y="26"/>
                    <a:pt x="112" y="36"/>
                  </a:cubicBezTo>
                  <a:cubicBezTo>
                    <a:pt x="122" y="45"/>
                    <a:pt x="128" y="59"/>
                    <a:pt x="128" y="73"/>
                  </a:cubicBezTo>
                  <a:cubicBezTo>
                    <a:pt x="128" y="79"/>
                    <a:pt x="132" y="83"/>
                    <a:pt x="138" y="83"/>
                  </a:cubicBezTo>
                  <a:cubicBezTo>
                    <a:pt x="143" y="83"/>
                    <a:pt x="148" y="79"/>
                    <a:pt x="148" y="73"/>
                  </a:cubicBezTo>
                  <a:cubicBezTo>
                    <a:pt x="148" y="33"/>
                    <a:pt x="115" y="0"/>
                    <a:pt x="74" y="0"/>
                  </a:cubicBezTo>
                  <a:cubicBezTo>
                    <a:pt x="54" y="0"/>
                    <a:pt x="35" y="8"/>
                    <a:pt x="22" y="21"/>
                  </a:cubicBezTo>
                  <a:cubicBezTo>
                    <a:pt x="9" y="35"/>
                    <a:pt x="0" y="53"/>
                    <a:pt x="0" y="73"/>
                  </a:cubicBezTo>
                  <a:cubicBezTo>
                    <a:pt x="0" y="79"/>
                    <a:pt x="5" y="83"/>
                    <a:pt x="10" y="83"/>
                  </a:cubicBezTo>
                  <a:cubicBezTo>
                    <a:pt x="16" y="83"/>
                    <a:pt x="20" y="79"/>
                    <a:pt x="20" y="73"/>
                  </a:cubicBezTo>
                  <a:cubicBezTo>
                    <a:pt x="20" y="73"/>
                    <a:pt x="20" y="73"/>
                    <a:pt x="20"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6" name="Freeform 235"/>
            <p:cNvSpPr/>
            <p:nvPr/>
          </p:nvSpPr>
          <p:spPr bwMode="auto">
            <a:xfrm>
              <a:off x="1484313" y="1709739"/>
              <a:ext cx="138113" cy="77788"/>
            </a:xfrm>
            <a:custGeom>
              <a:avLst/>
              <a:gdLst>
                <a:gd name="T0" fmla="*/ 20 w 148"/>
                <a:gd name="T1" fmla="*/ 74 h 84"/>
                <a:gd name="T2" fmla="*/ 36 w 148"/>
                <a:gd name="T3" fmla="*/ 36 h 84"/>
                <a:gd name="T4" fmla="*/ 74 w 148"/>
                <a:gd name="T5" fmla="*/ 20 h 84"/>
                <a:gd name="T6" fmla="*/ 112 w 148"/>
                <a:gd name="T7" fmla="*/ 36 h 84"/>
                <a:gd name="T8" fmla="*/ 128 w 148"/>
                <a:gd name="T9" fmla="*/ 74 h 84"/>
                <a:gd name="T10" fmla="*/ 138 w 148"/>
                <a:gd name="T11" fmla="*/ 84 h 84"/>
                <a:gd name="T12" fmla="*/ 148 w 148"/>
                <a:gd name="T13" fmla="*/ 74 h 84"/>
                <a:gd name="T14" fmla="*/ 74 w 148"/>
                <a:gd name="T15" fmla="*/ 0 h 84"/>
                <a:gd name="T16" fmla="*/ 0 w 148"/>
                <a:gd name="T17" fmla="*/ 74 h 84"/>
                <a:gd name="T18" fmla="*/ 10 w 148"/>
                <a:gd name="T19" fmla="*/ 84 h 84"/>
                <a:gd name="T20" fmla="*/ 20 w 148"/>
                <a:gd name="T21"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4">
                  <a:moveTo>
                    <a:pt x="20" y="74"/>
                  </a:moveTo>
                  <a:cubicBezTo>
                    <a:pt x="20" y="59"/>
                    <a:pt x="26" y="46"/>
                    <a:pt x="36" y="36"/>
                  </a:cubicBezTo>
                  <a:cubicBezTo>
                    <a:pt x="46" y="26"/>
                    <a:pt x="59" y="20"/>
                    <a:pt x="74" y="20"/>
                  </a:cubicBezTo>
                  <a:cubicBezTo>
                    <a:pt x="89" y="20"/>
                    <a:pt x="102" y="26"/>
                    <a:pt x="112" y="36"/>
                  </a:cubicBezTo>
                  <a:cubicBezTo>
                    <a:pt x="122" y="46"/>
                    <a:pt x="128" y="59"/>
                    <a:pt x="128" y="74"/>
                  </a:cubicBezTo>
                  <a:cubicBezTo>
                    <a:pt x="128" y="79"/>
                    <a:pt x="132" y="84"/>
                    <a:pt x="138" y="84"/>
                  </a:cubicBezTo>
                  <a:cubicBezTo>
                    <a:pt x="143" y="84"/>
                    <a:pt x="148" y="79"/>
                    <a:pt x="148" y="74"/>
                  </a:cubicBezTo>
                  <a:cubicBezTo>
                    <a:pt x="148" y="33"/>
                    <a:pt x="115" y="0"/>
                    <a:pt x="74" y="0"/>
                  </a:cubicBezTo>
                  <a:cubicBezTo>
                    <a:pt x="33" y="0"/>
                    <a:pt x="0" y="33"/>
                    <a:pt x="0" y="74"/>
                  </a:cubicBezTo>
                  <a:cubicBezTo>
                    <a:pt x="0" y="79"/>
                    <a:pt x="5" y="84"/>
                    <a:pt x="10" y="84"/>
                  </a:cubicBezTo>
                  <a:cubicBezTo>
                    <a:pt x="16" y="84"/>
                    <a:pt x="20" y="79"/>
                    <a:pt x="20"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7" name="Freeform 236"/>
            <p:cNvSpPr/>
            <p:nvPr/>
          </p:nvSpPr>
          <p:spPr bwMode="auto">
            <a:xfrm>
              <a:off x="857251" y="1227139"/>
              <a:ext cx="136525" cy="77788"/>
            </a:xfrm>
            <a:custGeom>
              <a:avLst/>
              <a:gdLst>
                <a:gd name="T0" fmla="*/ 20 w 146"/>
                <a:gd name="T1" fmla="*/ 74 h 84"/>
                <a:gd name="T2" fmla="*/ 35 w 146"/>
                <a:gd name="T3" fmla="*/ 36 h 84"/>
                <a:gd name="T4" fmla="*/ 73 w 146"/>
                <a:gd name="T5" fmla="*/ 20 h 84"/>
                <a:gd name="T6" fmla="*/ 111 w 146"/>
                <a:gd name="T7" fmla="*/ 36 h 84"/>
                <a:gd name="T8" fmla="*/ 126 w 146"/>
                <a:gd name="T9" fmla="*/ 74 h 84"/>
                <a:gd name="T10" fmla="*/ 136 w 146"/>
                <a:gd name="T11" fmla="*/ 84 h 84"/>
                <a:gd name="T12" fmla="*/ 146 w 146"/>
                <a:gd name="T13" fmla="*/ 74 h 84"/>
                <a:gd name="T14" fmla="*/ 125 w 146"/>
                <a:gd name="T15" fmla="*/ 22 h 84"/>
                <a:gd name="T16" fmla="*/ 73 w 146"/>
                <a:gd name="T17" fmla="*/ 0 h 84"/>
                <a:gd name="T18" fmla="*/ 21 w 146"/>
                <a:gd name="T19" fmla="*/ 22 h 84"/>
                <a:gd name="T20" fmla="*/ 0 w 146"/>
                <a:gd name="T21" fmla="*/ 74 h 84"/>
                <a:gd name="T22" fmla="*/ 10 w 146"/>
                <a:gd name="T23" fmla="*/ 84 h 84"/>
                <a:gd name="T24" fmla="*/ 20 w 146"/>
                <a:gd name="T2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84">
                  <a:moveTo>
                    <a:pt x="20" y="74"/>
                  </a:moveTo>
                  <a:cubicBezTo>
                    <a:pt x="20" y="59"/>
                    <a:pt x="26" y="46"/>
                    <a:pt x="35" y="36"/>
                  </a:cubicBezTo>
                  <a:cubicBezTo>
                    <a:pt x="45" y="26"/>
                    <a:pt x="58" y="20"/>
                    <a:pt x="73" y="20"/>
                  </a:cubicBezTo>
                  <a:cubicBezTo>
                    <a:pt x="88" y="20"/>
                    <a:pt x="101" y="26"/>
                    <a:pt x="111" y="36"/>
                  </a:cubicBezTo>
                  <a:cubicBezTo>
                    <a:pt x="120" y="46"/>
                    <a:pt x="126" y="59"/>
                    <a:pt x="126" y="74"/>
                  </a:cubicBezTo>
                  <a:cubicBezTo>
                    <a:pt x="126" y="80"/>
                    <a:pt x="131" y="84"/>
                    <a:pt x="136" y="84"/>
                  </a:cubicBezTo>
                  <a:cubicBezTo>
                    <a:pt x="142" y="84"/>
                    <a:pt x="146" y="80"/>
                    <a:pt x="146" y="74"/>
                  </a:cubicBezTo>
                  <a:cubicBezTo>
                    <a:pt x="146" y="54"/>
                    <a:pt x="138" y="35"/>
                    <a:pt x="125" y="22"/>
                  </a:cubicBezTo>
                  <a:cubicBezTo>
                    <a:pt x="112" y="9"/>
                    <a:pt x="93" y="0"/>
                    <a:pt x="73" y="0"/>
                  </a:cubicBezTo>
                  <a:cubicBezTo>
                    <a:pt x="53" y="0"/>
                    <a:pt x="34" y="9"/>
                    <a:pt x="21" y="22"/>
                  </a:cubicBezTo>
                  <a:cubicBezTo>
                    <a:pt x="8" y="35"/>
                    <a:pt x="0" y="54"/>
                    <a:pt x="0" y="74"/>
                  </a:cubicBezTo>
                  <a:cubicBezTo>
                    <a:pt x="0" y="80"/>
                    <a:pt x="4" y="84"/>
                    <a:pt x="10" y="84"/>
                  </a:cubicBezTo>
                  <a:cubicBezTo>
                    <a:pt x="15" y="84"/>
                    <a:pt x="20" y="80"/>
                    <a:pt x="20"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8" name="Freeform 237"/>
            <p:cNvSpPr/>
            <p:nvPr/>
          </p:nvSpPr>
          <p:spPr bwMode="auto">
            <a:xfrm>
              <a:off x="2298701" y="1265239"/>
              <a:ext cx="77788" cy="136525"/>
            </a:xfrm>
            <a:custGeom>
              <a:avLst/>
              <a:gdLst>
                <a:gd name="T0" fmla="*/ 73 w 83"/>
                <a:gd name="T1" fmla="*/ 126 h 146"/>
                <a:gd name="T2" fmla="*/ 35 w 83"/>
                <a:gd name="T3" fmla="*/ 111 h 146"/>
                <a:gd name="T4" fmla="*/ 20 w 83"/>
                <a:gd name="T5" fmla="*/ 73 h 146"/>
                <a:gd name="T6" fmla="*/ 35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8" y="126"/>
                    <a:pt x="45" y="120"/>
                    <a:pt x="35" y="111"/>
                  </a:cubicBezTo>
                  <a:cubicBezTo>
                    <a:pt x="26" y="101"/>
                    <a:pt x="20" y="88"/>
                    <a:pt x="20" y="73"/>
                  </a:cubicBezTo>
                  <a:cubicBezTo>
                    <a:pt x="20" y="58"/>
                    <a:pt x="26" y="45"/>
                    <a:pt x="35" y="35"/>
                  </a:cubicBezTo>
                  <a:cubicBezTo>
                    <a:pt x="45" y="25"/>
                    <a:pt x="58" y="20"/>
                    <a:pt x="73" y="20"/>
                  </a:cubicBezTo>
                  <a:cubicBezTo>
                    <a:pt x="79" y="20"/>
                    <a:pt x="83" y="15"/>
                    <a:pt x="83" y="10"/>
                  </a:cubicBezTo>
                  <a:cubicBezTo>
                    <a:pt x="83" y="4"/>
                    <a:pt x="79" y="0"/>
                    <a:pt x="73" y="0"/>
                  </a:cubicBezTo>
                  <a:cubicBezTo>
                    <a:pt x="53" y="0"/>
                    <a:pt x="34" y="8"/>
                    <a:pt x="21" y="21"/>
                  </a:cubicBezTo>
                  <a:cubicBezTo>
                    <a:pt x="8" y="34"/>
                    <a:pt x="0" y="53"/>
                    <a:pt x="0" y="73"/>
                  </a:cubicBezTo>
                  <a:cubicBezTo>
                    <a:pt x="0" y="93"/>
                    <a:pt x="8" y="112"/>
                    <a:pt x="21" y="125"/>
                  </a:cubicBezTo>
                  <a:cubicBezTo>
                    <a:pt x="34"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9" name="Freeform 238"/>
            <p:cNvSpPr/>
            <p:nvPr/>
          </p:nvSpPr>
          <p:spPr bwMode="auto">
            <a:xfrm>
              <a:off x="865188" y="2654301"/>
              <a:ext cx="77788" cy="136525"/>
            </a:xfrm>
            <a:custGeom>
              <a:avLst/>
              <a:gdLst>
                <a:gd name="T0" fmla="*/ 73 w 83"/>
                <a:gd name="T1" fmla="*/ 126 h 146"/>
                <a:gd name="T2" fmla="*/ 36 w 83"/>
                <a:gd name="T3" fmla="*/ 111 h 146"/>
                <a:gd name="T4" fmla="*/ 20 w 83"/>
                <a:gd name="T5" fmla="*/ 73 h 146"/>
                <a:gd name="T6" fmla="*/ 36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9" y="126"/>
                    <a:pt x="45" y="120"/>
                    <a:pt x="36" y="111"/>
                  </a:cubicBezTo>
                  <a:cubicBezTo>
                    <a:pt x="26" y="101"/>
                    <a:pt x="20" y="88"/>
                    <a:pt x="20" y="73"/>
                  </a:cubicBezTo>
                  <a:cubicBezTo>
                    <a:pt x="20" y="58"/>
                    <a:pt x="26" y="45"/>
                    <a:pt x="36" y="35"/>
                  </a:cubicBezTo>
                  <a:cubicBezTo>
                    <a:pt x="45" y="26"/>
                    <a:pt x="59" y="20"/>
                    <a:pt x="73" y="20"/>
                  </a:cubicBezTo>
                  <a:cubicBezTo>
                    <a:pt x="79" y="20"/>
                    <a:pt x="83" y="15"/>
                    <a:pt x="83" y="10"/>
                  </a:cubicBezTo>
                  <a:cubicBezTo>
                    <a:pt x="83" y="4"/>
                    <a:pt x="79" y="0"/>
                    <a:pt x="73" y="0"/>
                  </a:cubicBezTo>
                  <a:cubicBezTo>
                    <a:pt x="53" y="0"/>
                    <a:pt x="35" y="8"/>
                    <a:pt x="21" y="21"/>
                  </a:cubicBezTo>
                  <a:cubicBezTo>
                    <a:pt x="8" y="34"/>
                    <a:pt x="0" y="53"/>
                    <a:pt x="0" y="73"/>
                  </a:cubicBezTo>
                  <a:cubicBezTo>
                    <a:pt x="0" y="93"/>
                    <a:pt x="8" y="112"/>
                    <a:pt x="21" y="125"/>
                  </a:cubicBezTo>
                  <a:cubicBezTo>
                    <a:pt x="35"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0" name="Freeform 239"/>
            <p:cNvSpPr/>
            <p:nvPr/>
          </p:nvSpPr>
          <p:spPr bwMode="auto">
            <a:xfrm>
              <a:off x="1504951" y="760414"/>
              <a:ext cx="77788" cy="138113"/>
            </a:xfrm>
            <a:custGeom>
              <a:avLst/>
              <a:gdLst>
                <a:gd name="T0" fmla="*/ 74 w 84"/>
                <a:gd name="T1" fmla="*/ 127 h 147"/>
                <a:gd name="T2" fmla="*/ 36 w 84"/>
                <a:gd name="T3" fmla="*/ 111 h 147"/>
                <a:gd name="T4" fmla="*/ 20 w 84"/>
                <a:gd name="T5" fmla="*/ 74 h 147"/>
                <a:gd name="T6" fmla="*/ 36 w 84"/>
                <a:gd name="T7" fmla="*/ 36 h 147"/>
                <a:gd name="T8" fmla="*/ 74 w 84"/>
                <a:gd name="T9" fmla="*/ 20 h 147"/>
                <a:gd name="T10" fmla="*/ 84 w 84"/>
                <a:gd name="T11" fmla="*/ 10 h 147"/>
                <a:gd name="T12" fmla="*/ 74 w 84"/>
                <a:gd name="T13" fmla="*/ 0 h 147"/>
                <a:gd name="T14" fmla="*/ 21 w 84"/>
                <a:gd name="T15" fmla="*/ 22 h 147"/>
                <a:gd name="T16" fmla="*/ 0 w 84"/>
                <a:gd name="T17" fmla="*/ 74 h 147"/>
                <a:gd name="T18" fmla="*/ 21 w 84"/>
                <a:gd name="T19" fmla="*/ 125 h 147"/>
                <a:gd name="T20" fmla="*/ 74 w 84"/>
                <a:gd name="T21" fmla="*/ 147 h 147"/>
                <a:gd name="T22" fmla="*/ 84 w 84"/>
                <a:gd name="T23" fmla="*/ 137 h 147"/>
                <a:gd name="T24" fmla="*/ 74 w 84"/>
                <a:gd name="T25"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47">
                  <a:moveTo>
                    <a:pt x="74" y="127"/>
                  </a:moveTo>
                  <a:cubicBezTo>
                    <a:pt x="59" y="127"/>
                    <a:pt x="45" y="121"/>
                    <a:pt x="36" y="111"/>
                  </a:cubicBezTo>
                  <a:cubicBezTo>
                    <a:pt x="26" y="102"/>
                    <a:pt x="20" y="88"/>
                    <a:pt x="20" y="74"/>
                  </a:cubicBezTo>
                  <a:cubicBezTo>
                    <a:pt x="20" y="59"/>
                    <a:pt x="26" y="46"/>
                    <a:pt x="36" y="36"/>
                  </a:cubicBezTo>
                  <a:cubicBezTo>
                    <a:pt x="45" y="26"/>
                    <a:pt x="59" y="20"/>
                    <a:pt x="74" y="20"/>
                  </a:cubicBezTo>
                  <a:cubicBezTo>
                    <a:pt x="79" y="20"/>
                    <a:pt x="84" y="16"/>
                    <a:pt x="84" y="10"/>
                  </a:cubicBezTo>
                  <a:cubicBezTo>
                    <a:pt x="84" y="5"/>
                    <a:pt x="79" y="0"/>
                    <a:pt x="74" y="0"/>
                  </a:cubicBezTo>
                  <a:cubicBezTo>
                    <a:pt x="53" y="0"/>
                    <a:pt x="35" y="8"/>
                    <a:pt x="21" y="22"/>
                  </a:cubicBezTo>
                  <a:cubicBezTo>
                    <a:pt x="8" y="35"/>
                    <a:pt x="0" y="53"/>
                    <a:pt x="0" y="74"/>
                  </a:cubicBezTo>
                  <a:cubicBezTo>
                    <a:pt x="0" y="94"/>
                    <a:pt x="8" y="112"/>
                    <a:pt x="21" y="125"/>
                  </a:cubicBezTo>
                  <a:cubicBezTo>
                    <a:pt x="35" y="139"/>
                    <a:pt x="53" y="147"/>
                    <a:pt x="74" y="147"/>
                  </a:cubicBezTo>
                  <a:cubicBezTo>
                    <a:pt x="79" y="147"/>
                    <a:pt x="84" y="142"/>
                    <a:pt x="84" y="137"/>
                  </a:cubicBezTo>
                  <a:cubicBezTo>
                    <a:pt x="84" y="131"/>
                    <a:pt x="79" y="127"/>
                    <a:pt x="7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1" name="Freeform 240"/>
            <p:cNvSpPr/>
            <p:nvPr/>
          </p:nvSpPr>
          <p:spPr bwMode="auto">
            <a:xfrm>
              <a:off x="835026" y="2085976"/>
              <a:ext cx="138113" cy="138113"/>
            </a:xfrm>
            <a:custGeom>
              <a:avLst/>
              <a:gdLst>
                <a:gd name="T0" fmla="*/ 137 w 147"/>
                <a:gd name="T1" fmla="*/ 74 h 147"/>
                <a:gd name="T2" fmla="*/ 127 w 147"/>
                <a:gd name="T3" fmla="*/ 74 h 147"/>
                <a:gd name="T4" fmla="*/ 112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2 w 147"/>
                <a:gd name="T17" fmla="*/ 36 h 147"/>
                <a:gd name="T18" fmla="*/ 127 w 147"/>
                <a:gd name="T19" fmla="*/ 74 h 147"/>
                <a:gd name="T20" fmla="*/ 137 w 147"/>
                <a:gd name="T21" fmla="*/ 74 h 147"/>
                <a:gd name="T22" fmla="*/ 147 w 147"/>
                <a:gd name="T23" fmla="*/ 74 h 147"/>
                <a:gd name="T24" fmla="*/ 74 w 147"/>
                <a:gd name="T25" fmla="*/ 0 h 147"/>
                <a:gd name="T26" fmla="*/ 22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9"/>
                    <a:pt x="121" y="102"/>
                    <a:pt x="112" y="112"/>
                  </a:cubicBezTo>
                  <a:cubicBezTo>
                    <a:pt x="102" y="121"/>
                    <a:pt x="89" y="127"/>
                    <a:pt x="74" y="127"/>
                  </a:cubicBezTo>
                  <a:cubicBezTo>
                    <a:pt x="59" y="127"/>
                    <a:pt x="45" y="121"/>
                    <a:pt x="36" y="112"/>
                  </a:cubicBezTo>
                  <a:cubicBezTo>
                    <a:pt x="26" y="102"/>
                    <a:pt x="20" y="89"/>
                    <a:pt x="20" y="74"/>
                  </a:cubicBezTo>
                  <a:cubicBezTo>
                    <a:pt x="20" y="59"/>
                    <a:pt x="26" y="46"/>
                    <a:pt x="36" y="36"/>
                  </a:cubicBezTo>
                  <a:cubicBezTo>
                    <a:pt x="45" y="26"/>
                    <a:pt x="59" y="20"/>
                    <a:pt x="74" y="20"/>
                  </a:cubicBezTo>
                  <a:cubicBezTo>
                    <a:pt x="89" y="20"/>
                    <a:pt x="102" y="26"/>
                    <a:pt x="112" y="36"/>
                  </a:cubicBezTo>
                  <a:cubicBezTo>
                    <a:pt x="121" y="46"/>
                    <a:pt x="127" y="59"/>
                    <a:pt x="127" y="74"/>
                  </a:cubicBezTo>
                  <a:cubicBezTo>
                    <a:pt x="137" y="74"/>
                    <a:pt x="137" y="74"/>
                    <a:pt x="137" y="74"/>
                  </a:cubicBezTo>
                  <a:cubicBezTo>
                    <a:pt x="147" y="74"/>
                    <a:pt x="147" y="74"/>
                    <a:pt x="147" y="74"/>
                  </a:cubicBezTo>
                  <a:cubicBezTo>
                    <a:pt x="147" y="33"/>
                    <a:pt x="114" y="0"/>
                    <a:pt x="74" y="0"/>
                  </a:cubicBezTo>
                  <a:cubicBezTo>
                    <a:pt x="53" y="0"/>
                    <a:pt x="35" y="8"/>
                    <a:pt x="22" y="22"/>
                  </a:cubicBezTo>
                  <a:cubicBezTo>
                    <a:pt x="8" y="35"/>
                    <a:pt x="0" y="54"/>
                    <a:pt x="0" y="74"/>
                  </a:cubicBezTo>
                  <a:cubicBezTo>
                    <a:pt x="0" y="115"/>
                    <a:pt x="33" y="147"/>
                    <a:pt x="74" y="147"/>
                  </a:cubicBezTo>
                  <a:cubicBezTo>
                    <a:pt x="114" y="147"/>
                    <a:pt x="147" y="115"/>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2" name="Freeform 241"/>
            <p:cNvSpPr/>
            <p:nvPr/>
          </p:nvSpPr>
          <p:spPr bwMode="auto">
            <a:xfrm>
              <a:off x="2671763" y="2154239"/>
              <a:ext cx="138113" cy="138113"/>
            </a:xfrm>
            <a:custGeom>
              <a:avLst/>
              <a:gdLst>
                <a:gd name="T0" fmla="*/ 137 w 147"/>
                <a:gd name="T1" fmla="*/ 74 h 147"/>
                <a:gd name="T2" fmla="*/ 127 w 147"/>
                <a:gd name="T3" fmla="*/ 74 h 147"/>
                <a:gd name="T4" fmla="*/ 111 w 147"/>
                <a:gd name="T5" fmla="*/ 111 h 147"/>
                <a:gd name="T6" fmla="*/ 74 w 147"/>
                <a:gd name="T7" fmla="*/ 127 h 147"/>
                <a:gd name="T8" fmla="*/ 36 w 147"/>
                <a:gd name="T9" fmla="*/ 111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0 w 147"/>
                <a:gd name="T27" fmla="*/ 74 h 147"/>
                <a:gd name="T28" fmla="*/ 74 w 147"/>
                <a:gd name="T29" fmla="*/ 147 h 147"/>
                <a:gd name="T30" fmla="*/ 147 w 147"/>
                <a:gd name="T31" fmla="*/ 74 h 147"/>
                <a:gd name="T32" fmla="*/ 137 w 147"/>
                <a:gd name="T33"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4"/>
                  </a:moveTo>
                  <a:cubicBezTo>
                    <a:pt x="127" y="74"/>
                    <a:pt x="127" y="74"/>
                    <a:pt x="127" y="74"/>
                  </a:cubicBezTo>
                  <a:cubicBezTo>
                    <a:pt x="127" y="88"/>
                    <a:pt x="121" y="102"/>
                    <a:pt x="111" y="111"/>
                  </a:cubicBezTo>
                  <a:cubicBezTo>
                    <a:pt x="102" y="121"/>
                    <a:pt x="88" y="127"/>
                    <a:pt x="74" y="127"/>
                  </a:cubicBezTo>
                  <a:cubicBezTo>
                    <a:pt x="59" y="127"/>
                    <a:pt x="45" y="121"/>
                    <a:pt x="36" y="111"/>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33" y="0"/>
                    <a:pt x="0" y="3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3" name="Freeform 242"/>
            <p:cNvSpPr/>
            <p:nvPr/>
          </p:nvSpPr>
          <p:spPr bwMode="auto">
            <a:xfrm>
              <a:off x="2625726" y="1265239"/>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2 h 146"/>
                <a:gd name="T36" fmla="*/ 137 w 147"/>
                <a:gd name="T37" fmla="*/ 0 h 146"/>
                <a:gd name="T38" fmla="*/ 10 w 147"/>
                <a:gd name="T39" fmla="*/ 0 h 146"/>
                <a:gd name="T40" fmla="*/ 3 w 147"/>
                <a:gd name="T41" fmla="*/ 2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2"/>
                  </a:cubicBezTo>
                  <a:cubicBezTo>
                    <a:pt x="142" y="1"/>
                    <a:pt x="139" y="0"/>
                    <a:pt x="137" y="0"/>
                  </a:cubicBezTo>
                  <a:cubicBezTo>
                    <a:pt x="10" y="0"/>
                    <a:pt x="10" y="0"/>
                    <a:pt x="10" y="0"/>
                  </a:cubicBezTo>
                  <a:cubicBezTo>
                    <a:pt x="8" y="0"/>
                    <a:pt x="5" y="1"/>
                    <a:pt x="3" y="2"/>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4" name="Freeform 243"/>
            <p:cNvSpPr/>
            <p:nvPr/>
          </p:nvSpPr>
          <p:spPr bwMode="auto">
            <a:xfrm>
              <a:off x="1287463" y="1323976"/>
              <a:ext cx="136525" cy="136525"/>
            </a:xfrm>
            <a:custGeom>
              <a:avLst/>
              <a:gdLst>
                <a:gd name="T0" fmla="*/ 10 w 146"/>
                <a:gd name="T1" fmla="*/ 10 h 146"/>
                <a:gd name="T2" fmla="*/ 10 w 146"/>
                <a:gd name="T3" fmla="*/ 20 h 146"/>
                <a:gd name="T4" fmla="*/ 126 w 146"/>
                <a:gd name="T5" fmla="*/ 20 h 146"/>
                <a:gd name="T6" fmla="*/ 126 w 146"/>
                <a:gd name="T7" fmla="*/ 126 h 146"/>
                <a:gd name="T8" fmla="*/ 20 w 146"/>
                <a:gd name="T9" fmla="*/ 126 h 146"/>
                <a:gd name="T10" fmla="*/ 20 w 146"/>
                <a:gd name="T11" fmla="*/ 10 h 146"/>
                <a:gd name="T12" fmla="*/ 10 w 146"/>
                <a:gd name="T13" fmla="*/ 10 h 146"/>
                <a:gd name="T14" fmla="*/ 10 w 146"/>
                <a:gd name="T15" fmla="*/ 20 h 146"/>
                <a:gd name="T16" fmla="*/ 10 w 146"/>
                <a:gd name="T17" fmla="*/ 10 h 146"/>
                <a:gd name="T18" fmla="*/ 0 w 146"/>
                <a:gd name="T19" fmla="*/ 10 h 146"/>
                <a:gd name="T20" fmla="*/ 0 w 146"/>
                <a:gd name="T21" fmla="*/ 136 h 146"/>
                <a:gd name="T22" fmla="*/ 3 w 146"/>
                <a:gd name="T23" fmla="*/ 144 h 146"/>
                <a:gd name="T24" fmla="*/ 10 w 146"/>
                <a:gd name="T25" fmla="*/ 146 h 146"/>
                <a:gd name="T26" fmla="*/ 136 w 146"/>
                <a:gd name="T27" fmla="*/ 146 h 146"/>
                <a:gd name="T28" fmla="*/ 143 w 146"/>
                <a:gd name="T29" fmla="*/ 144 h 146"/>
                <a:gd name="T30" fmla="*/ 146 w 146"/>
                <a:gd name="T31" fmla="*/ 136 h 146"/>
                <a:gd name="T32" fmla="*/ 146 w 146"/>
                <a:gd name="T33" fmla="*/ 10 h 146"/>
                <a:gd name="T34" fmla="*/ 143 w 146"/>
                <a:gd name="T35" fmla="*/ 3 h 146"/>
                <a:gd name="T36" fmla="*/ 136 w 146"/>
                <a:gd name="T37" fmla="*/ 0 h 146"/>
                <a:gd name="T38" fmla="*/ 10 w 146"/>
                <a:gd name="T39" fmla="*/ 0 h 146"/>
                <a:gd name="T40" fmla="*/ 3 w 146"/>
                <a:gd name="T41" fmla="*/ 3 h 146"/>
                <a:gd name="T42" fmla="*/ 0 w 146"/>
                <a:gd name="T43" fmla="*/ 10 h 146"/>
                <a:gd name="T44" fmla="*/ 10 w 146"/>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46">
                  <a:moveTo>
                    <a:pt x="10" y="10"/>
                  </a:moveTo>
                  <a:cubicBezTo>
                    <a:pt x="10" y="20"/>
                    <a:pt x="10" y="20"/>
                    <a:pt x="10" y="20"/>
                  </a:cubicBezTo>
                  <a:cubicBezTo>
                    <a:pt x="126" y="20"/>
                    <a:pt x="126" y="20"/>
                    <a:pt x="126" y="20"/>
                  </a:cubicBezTo>
                  <a:cubicBezTo>
                    <a:pt x="126" y="126"/>
                    <a:pt x="126" y="126"/>
                    <a:pt x="126"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2"/>
                    <a:pt x="3" y="144"/>
                  </a:cubicBezTo>
                  <a:cubicBezTo>
                    <a:pt x="4" y="145"/>
                    <a:pt x="7" y="146"/>
                    <a:pt x="10" y="146"/>
                  </a:cubicBezTo>
                  <a:cubicBezTo>
                    <a:pt x="136" y="146"/>
                    <a:pt x="136" y="146"/>
                    <a:pt x="136" y="146"/>
                  </a:cubicBezTo>
                  <a:cubicBezTo>
                    <a:pt x="139" y="146"/>
                    <a:pt x="141" y="145"/>
                    <a:pt x="143" y="144"/>
                  </a:cubicBezTo>
                  <a:cubicBezTo>
                    <a:pt x="145" y="142"/>
                    <a:pt x="146" y="139"/>
                    <a:pt x="146" y="136"/>
                  </a:cubicBezTo>
                  <a:cubicBezTo>
                    <a:pt x="146" y="10"/>
                    <a:pt x="146" y="10"/>
                    <a:pt x="146" y="10"/>
                  </a:cubicBezTo>
                  <a:cubicBezTo>
                    <a:pt x="146" y="7"/>
                    <a:pt x="145" y="5"/>
                    <a:pt x="143" y="3"/>
                  </a:cubicBezTo>
                  <a:cubicBezTo>
                    <a:pt x="141" y="1"/>
                    <a:pt x="139" y="0"/>
                    <a:pt x="136" y="0"/>
                  </a:cubicBezTo>
                  <a:cubicBezTo>
                    <a:pt x="10" y="0"/>
                    <a:pt x="10" y="0"/>
                    <a:pt x="10" y="0"/>
                  </a:cubicBezTo>
                  <a:cubicBezTo>
                    <a:pt x="7" y="0"/>
                    <a:pt x="4" y="1"/>
                    <a:pt x="3" y="3"/>
                  </a:cubicBezTo>
                  <a:cubicBezTo>
                    <a:pt x="1" y="5"/>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5" name="Freeform 244"/>
            <p:cNvSpPr/>
            <p:nvPr/>
          </p:nvSpPr>
          <p:spPr bwMode="auto">
            <a:xfrm>
              <a:off x="1281113" y="2079626"/>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39"/>
                    <a:pt x="1" y="142"/>
                    <a:pt x="3" y="144"/>
                  </a:cubicBezTo>
                  <a:cubicBezTo>
                    <a:pt x="5" y="146"/>
                    <a:pt x="8" y="147"/>
                    <a:pt x="10" y="147"/>
                  </a:cubicBezTo>
                  <a:cubicBezTo>
                    <a:pt x="137" y="147"/>
                    <a:pt x="137" y="147"/>
                    <a:pt x="137" y="147"/>
                  </a:cubicBezTo>
                  <a:cubicBezTo>
                    <a:pt x="139" y="147"/>
                    <a:pt x="142" y="146"/>
                    <a:pt x="144" y="144"/>
                  </a:cubicBezTo>
                  <a:cubicBezTo>
                    <a:pt x="146" y="142"/>
                    <a:pt x="147" y="139"/>
                    <a:pt x="147" y="137"/>
                  </a:cubicBezTo>
                  <a:cubicBezTo>
                    <a:pt x="147" y="10"/>
                    <a:pt x="147" y="10"/>
                    <a:pt x="147" y="10"/>
                  </a:cubicBezTo>
                  <a:cubicBezTo>
                    <a:pt x="147" y="8"/>
                    <a:pt x="146" y="5"/>
                    <a:pt x="144" y="3"/>
                  </a:cubicBezTo>
                  <a:cubicBezTo>
                    <a:pt x="142" y="1"/>
                    <a:pt x="139" y="0"/>
                    <a:pt x="137" y="0"/>
                  </a:cubicBezTo>
                  <a:cubicBezTo>
                    <a:pt x="10" y="0"/>
                    <a:pt x="10" y="0"/>
                    <a:pt x="10" y="0"/>
                  </a:cubicBezTo>
                  <a:cubicBezTo>
                    <a:pt x="8"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6" name="Freeform 245"/>
            <p:cNvSpPr/>
            <p:nvPr/>
          </p:nvSpPr>
          <p:spPr bwMode="auto">
            <a:xfrm>
              <a:off x="2625726" y="2654301"/>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3 h 146"/>
                <a:gd name="T36" fmla="*/ 137 w 147"/>
                <a:gd name="T37" fmla="*/ 0 h 146"/>
                <a:gd name="T38" fmla="*/ 10 w 147"/>
                <a:gd name="T39" fmla="*/ 0 h 146"/>
                <a:gd name="T40" fmla="*/ 3 w 147"/>
                <a:gd name="T41" fmla="*/ 3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3"/>
                  </a:cubicBezTo>
                  <a:cubicBezTo>
                    <a:pt x="142" y="1"/>
                    <a:pt x="139" y="0"/>
                    <a:pt x="137" y="0"/>
                  </a:cubicBezTo>
                  <a:cubicBezTo>
                    <a:pt x="10" y="0"/>
                    <a:pt x="10" y="0"/>
                    <a:pt x="10" y="0"/>
                  </a:cubicBezTo>
                  <a:cubicBezTo>
                    <a:pt x="8" y="0"/>
                    <a:pt x="5" y="1"/>
                    <a:pt x="3" y="3"/>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7" name="Freeform 246"/>
            <p:cNvSpPr/>
            <p:nvPr/>
          </p:nvSpPr>
          <p:spPr bwMode="auto">
            <a:xfrm>
              <a:off x="2135188" y="760414"/>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40"/>
                    <a:pt x="1" y="142"/>
                    <a:pt x="3" y="144"/>
                  </a:cubicBezTo>
                  <a:cubicBezTo>
                    <a:pt x="5" y="146"/>
                    <a:pt x="7" y="147"/>
                    <a:pt x="10" y="147"/>
                  </a:cubicBezTo>
                  <a:cubicBezTo>
                    <a:pt x="137" y="147"/>
                    <a:pt x="137" y="147"/>
                    <a:pt x="137" y="147"/>
                  </a:cubicBezTo>
                  <a:cubicBezTo>
                    <a:pt x="139" y="147"/>
                    <a:pt x="142" y="146"/>
                    <a:pt x="144" y="144"/>
                  </a:cubicBezTo>
                  <a:cubicBezTo>
                    <a:pt x="145" y="142"/>
                    <a:pt x="147" y="140"/>
                    <a:pt x="147" y="137"/>
                  </a:cubicBezTo>
                  <a:cubicBezTo>
                    <a:pt x="147" y="10"/>
                    <a:pt x="147" y="10"/>
                    <a:pt x="147" y="10"/>
                  </a:cubicBezTo>
                  <a:cubicBezTo>
                    <a:pt x="147" y="8"/>
                    <a:pt x="145" y="5"/>
                    <a:pt x="144" y="3"/>
                  </a:cubicBezTo>
                  <a:cubicBezTo>
                    <a:pt x="142" y="1"/>
                    <a:pt x="139" y="0"/>
                    <a:pt x="137" y="0"/>
                  </a:cubicBezTo>
                  <a:cubicBezTo>
                    <a:pt x="10" y="0"/>
                    <a:pt x="10" y="0"/>
                    <a:pt x="10" y="0"/>
                  </a:cubicBezTo>
                  <a:cubicBezTo>
                    <a:pt x="7"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8" name="Freeform 247"/>
            <p:cNvSpPr/>
            <p:nvPr/>
          </p:nvSpPr>
          <p:spPr bwMode="auto">
            <a:xfrm>
              <a:off x="1909763" y="1919289"/>
              <a:ext cx="73025" cy="65088"/>
            </a:xfrm>
            <a:custGeom>
              <a:avLst/>
              <a:gdLst>
                <a:gd name="T0" fmla="*/ 68 w 78"/>
                <a:gd name="T1" fmla="*/ 49 h 69"/>
                <a:gd name="T2" fmla="*/ 64 w 78"/>
                <a:gd name="T3" fmla="*/ 48 h 69"/>
                <a:gd name="T4" fmla="*/ 60 w 78"/>
                <a:gd name="T5" fmla="*/ 45 h 69"/>
                <a:gd name="T6" fmla="*/ 53 w 78"/>
                <a:gd name="T7" fmla="*/ 35 h 69"/>
                <a:gd name="T8" fmla="*/ 39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2 w 78"/>
                <a:gd name="T21" fmla="*/ 24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1" y="46"/>
                    <a:pt x="60" y="45"/>
                  </a:cubicBezTo>
                  <a:cubicBezTo>
                    <a:pt x="58" y="43"/>
                    <a:pt x="56" y="39"/>
                    <a:pt x="53" y="35"/>
                  </a:cubicBezTo>
                  <a:cubicBezTo>
                    <a:pt x="50" y="28"/>
                    <a:pt x="46" y="20"/>
                    <a:pt x="39" y="13"/>
                  </a:cubicBezTo>
                  <a:cubicBezTo>
                    <a:pt x="36" y="9"/>
                    <a:pt x="32" y="6"/>
                    <a:pt x="27" y="3"/>
                  </a:cubicBezTo>
                  <a:cubicBezTo>
                    <a:pt x="22" y="1"/>
                    <a:pt x="16" y="0"/>
                    <a:pt x="10" y="0"/>
                  </a:cubicBezTo>
                  <a:cubicBezTo>
                    <a:pt x="4" y="0"/>
                    <a:pt x="0" y="4"/>
                    <a:pt x="0" y="10"/>
                  </a:cubicBezTo>
                  <a:cubicBezTo>
                    <a:pt x="0" y="15"/>
                    <a:pt x="4" y="20"/>
                    <a:pt x="10" y="20"/>
                  </a:cubicBezTo>
                  <a:cubicBezTo>
                    <a:pt x="13" y="20"/>
                    <a:pt x="15" y="20"/>
                    <a:pt x="18" y="21"/>
                  </a:cubicBezTo>
                  <a:cubicBezTo>
                    <a:pt x="19" y="22"/>
                    <a:pt x="21" y="23"/>
                    <a:pt x="22" y="24"/>
                  </a:cubicBezTo>
                  <a:cubicBezTo>
                    <a:pt x="25" y="26"/>
                    <a:pt x="28" y="30"/>
                    <a:pt x="30" y="34"/>
                  </a:cubicBezTo>
                  <a:cubicBezTo>
                    <a:pt x="34" y="40"/>
                    <a:pt x="37" y="48"/>
                    <a:pt x="42" y="55"/>
                  </a:cubicBezTo>
                  <a:cubicBezTo>
                    <a:pt x="45" y="58"/>
                    <a:pt x="48" y="62"/>
                    <a:pt x="53" y="65"/>
                  </a:cubicBezTo>
                  <a:cubicBezTo>
                    <a:pt x="57" y="67"/>
                    <a:pt x="62" y="69"/>
                    <a:pt x="68" y="69"/>
                  </a:cubicBezTo>
                  <a:cubicBezTo>
                    <a:pt x="73" y="69"/>
                    <a:pt x="78" y="64"/>
                    <a:pt x="78" y="59"/>
                  </a:cubicBezTo>
                  <a:cubicBezTo>
                    <a:pt x="78" y="53"/>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9" name="Freeform 248"/>
            <p:cNvSpPr/>
            <p:nvPr/>
          </p:nvSpPr>
          <p:spPr bwMode="auto">
            <a:xfrm>
              <a:off x="2019301" y="1919289"/>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5"/>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0" name="Freeform 249"/>
            <p:cNvSpPr/>
            <p:nvPr/>
          </p:nvSpPr>
          <p:spPr bwMode="auto">
            <a:xfrm>
              <a:off x="1965326" y="1919289"/>
              <a:ext cx="73025" cy="65088"/>
            </a:xfrm>
            <a:custGeom>
              <a:avLst/>
              <a:gdLst>
                <a:gd name="T0" fmla="*/ 10 w 78"/>
                <a:gd name="T1" fmla="*/ 69 h 69"/>
                <a:gd name="T2" fmla="*/ 24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2" y="59"/>
                  </a:cubicBezTo>
                  <a:cubicBezTo>
                    <a:pt x="36" y="54"/>
                    <a:pt x="39" y="49"/>
                    <a:pt x="42" y="44"/>
                  </a:cubicBezTo>
                  <a:cubicBezTo>
                    <a:pt x="46" y="37"/>
                    <a:pt x="49" y="30"/>
                    <a:pt x="53" y="26"/>
                  </a:cubicBezTo>
                  <a:cubicBezTo>
                    <a:pt x="55" y="24"/>
                    <a:pt x="57" y="23"/>
                    <a:pt x="59" y="21"/>
                  </a:cubicBezTo>
                  <a:cubicBezTo>
                    <a:pt x="62" y="20"/>
                    <a:pt x="64" y="20"/>
                    <a:pt x="68" y="20"/>
                  </a:cubicBezTo>
                  <a:cubicBezTo>
                    <a:pt x="74" y="20"/>
                    <a:pt x="78" y="15"/>
                    <a:pt x="78" y="10"/>
                  </a:cubicBezTo>
                  <a:cubicBezTo>
                    <a:pt x="78" y="4"/>
                    <a:pt x="74" y="0"/>
                    <a:pt x="68" y="0"/>
                  </a:cubicBezTo>
                  <a:cubicBezTo>
                    <a:pt x="63" y="0"/>
                    <a:pt x="57" y="1"/>
                    <a:pt x="53" y="3"/>
                  </a:cubicBezTo>
                  <a:cubicBezTo>
                    <a:pt x="49" y="4"/>
                    <a:pt x="45" y="6"/>
                    <a:pt x="42" y="9"/>
                  </a:cubicBezTo>
                  <a:cubicBezTo>
                    <a:pt x="37" y="13"/>
                    <a:pt x="34" y="19"/>
                    <a:pt x="31" y="24"/>
                  </a:cubicBezTo>
                  <a:cubicBezTo>
                    <a:pt x="26" y="31"/>
                    <a:pt x="23" y="38"/>
                    <a:pt x="19" y="43"/>
                  </a:cubicBezTo>
                  <a:cubicBezTo>
                    <a:pt x="18" y="45"/>
                    <a:pt x="16" y="47"/>
                    <a:pt x="15" y="47"/>
                  </a:cubicBezTo>
                  <a:cubicBezTo>
                    <a:pt x="13" y="48"/>
                    <a:pt x="12" y="49"/>
                    <a:pt x="10" y="49"/>
                  </a:cubicBezTo>
                  <a:cubicBezTo>
                    <a:pt x="4" y="49"/>
                    <a:pt x="0" y="53"/>
                    <a:pt x="0" y="59"/>
                  </a:cubicBezTo>
                  <a:cubicBezTo>
                    <a:pt x="0" y="64"/>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1" name="Freeform 250"/>
            <p:cNvSpPr/>
            <p:nvPr/>
          </p:nvSpPr>
          <p:spPr bwMode="auto">
            <a:xfrm>
              <a:off x="2073276" y="1919289"/>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3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3" y="59"/>
                  </a:cubicBezTo>
                  <a:cubicBezTo>
                    <a:pt x="37" y="54"/>
                    <a:pt x="40" y="49"/>
                    <a:pt x="42" y="44"/>
                  </a:cubicBezTo>
                  <a:cubicBezTo>
                    <a:pt x="46" y="37"/>
                    <a:pt x="50" y="30"/>
                    <a:pt x="54" y="26"/>
                  </a:cubicBezTo>
                  <a:cubicBezTo>
                    <a:pt x="56" y="24"/>
                    <a:pt x="58" y="23"/>
                    <a:pt x="60" y="21"/>
                  </a:cubicBezTo>
                  <a:cubicBezTo>
                    <a:pt x="62" y="20"/>
                    <a:pt x="65" y="20"/>
                    <a:pt x="68" y="20"/>
                  </a:cubicBezTo>
                  <a:cubicBezTo>
                    <a:pt x="74" y="20"/>
                    <a:pt x="78" y="15"/>
                    <a:pt x="78" y="10"/>
                  </a:cubicBezTo>
                  <a:cubicBezTo>
                    <a:pt x="78" y="4"/>
                    <a:pt x="74" y="0"/>
                    <a:pt x="68" y="0"/>
                  </a:cubicBezTo>
                  <a:cubicBezTo>
                    <a:pt x="63" y="0"/>
                    <a:pt x="58" y="1"/>
                    <a:pt x="53" y="3"/>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2" name="Freeform 251"/>
            <p:cNvSpPr/>
            <p:nvPr/>
          </p:nvSpPr>
          <p:spPr bwMode="auto">
            <a:xfrm>
              <a:off x="2219326" y="2771776"/>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4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4"/>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3" name="Freeform 252"/>
            <p:cNvSpPr/>
            <p:nvPr/>
          </p:nvSpPr>
          <p:spPr bwMode="auto">
            <a:xfrm>
              <a:off x="2328863" y="2771776"/>
              <a:ext cx="73025" cy="65088"/>
            </a:xfrm>
            <a:custGeom>
              <a:avLst/>
              <a:gdLst>
                <a:gd name="T0" fmla="*/ 69 w 79"/>
                <a:gd name="T1" fmla="*/ 49 h 69"/>
                <a:gd name="T2" fmla="*/ 64 w 79"/>
                <a:gd name="T3" fmla="*/ 48 h 69"/>
                <a:gd name="T4" fmla="*/ 61 w 79"/>
                <a:gd name="T5" fmla="*/ 45 h 69"/>
                <a:gd name="T6" fmla="*/ 54 w 79"/>
                <a:gd name="T7" fmla="*/ 35 h 69"/>
                <a:gd name="T8" fmla="*/ 40 w 79"/>
                <a:gd name="T9" fmla="*/ 13 h 69"/>
                <a:gd name="T10" fmla="*/ 28 w 79"/>
                <a:gd name="T11" fmla="*/ 3 h 69"/>
                <a:gd name="T12" fmla="*/ 10 w 79"/>
                <a:gd name="T13" fmla="*/ 0 h 69"/>
                <a:gd name="T14" fmla="*/ 0 w 79"/>
                <a:gd name="T15" fmla="*/ 10 h 69"/>
                <a:gd name="T16" fmla="*/ 10 w 79"/>
                <a:gd name="T17" fmla="*/ 20 h 69"/>
                <a:gd name="T18" fmla="*/ 18 w 79"/>
                <a:gd name="T19" fmla="*/ 21 h 69"/>
                <a:gd name="T20" fmla="*/ 23 w 79"/>
                <a:gd name="T21" fmla="*/ 24 h 69"/>
                <a:gd name="T22" fmla="*/ 31 w 79"/>
                <a:gd name="T23" fmla="*/ 34 h 69"/>
                <a:gd name="T24" fmla="*/ 43 w 79"/>
                <a:gd name="T25" fmla="*/ 55 h 69"/>
                <a:gd name="T26" fmla="*/ 53 w 79"/>
                <a:gd name="T27" fmla="*/ 64 h 69"/>
                <a:gd name="T28" fmla="*/ 69 w 79"/>
                <a:gd name="T29" fmla="*/ 69 h 69"/>
                <a:gd name="T30" fmla="*/ 79 w 79"/>
                <a:gd name="T31" fmla="*/ 59 h 69"/>
                <a:gd name="T32" fmla="*/ 69 w 79"/>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69">
                  <a:moveTo>
                    <a:pt x="69" y="49"/>
                  </a:moveTo>
                  <a:cubicBezTo>
                    <a:pt x="67" y="49"/>
                    <a:pt x="65" y="48"/>
                    <a:pt x="64" y="48"/>
                  </a:cubicBezTo>
                  <a:cubicBezTo>
                    <a:pt x="63" y="47"/>
                    <a:pt x="62" y="46"/>
                    <a:pt x="61" y="45"/>
                  </a:cubicBezTo>
                  <a:cubicBezTo>
                    <a:pt x="59" y="43"/>
                    <a:pt x="56" y="39"/>
                    <a:pt x="54" y="35"/>
                  </a:cubicBezTo>
                  <a:cubicBezTo>
                    <a:pt x="50" y="28"/>
                    <a:pt x="47" y="20"/>
                    <a:pt x="40" y="13"/>
                  </a:cubicBezTo>
                  <a:cubicBezTo>
                    <a:pt x="37" y="9"/>
                    <a:pt x="33" y="6"/>
                    <a:pt x="28" y="3"/>
                  </a:cubicBezTo>
                  <a:cubicBezTo>
                    <a:pt x="23" y="1"/>
                    <a:pt x="17" y="0"/>
                    <a:pt x="10" y="0"/>
                  </a:cubicBezTo>
                  <a:cubicBezTo>
                    <a:pt x="5" y="0"/>
                    <a:pt x="0" y="4"/>
                    <a:pt x="0" y="10"/>
                  </a:cubicBezTo>
                  <a:cubicBezTo>
                    <a:pt x="0" y="15"/>
                    <a:pt x="5" y="20"/>
                    <a:pt x="10" y="20"/>
                  </a:cubicBezTo>
                  <a:cubicBezTo>
                    <a:pt x="14" y="20"/>
                    <a:pt x="16" y="20"/>
                    <a:pt x="18" y="21"/>
                  </a:cubicBezTo>
                  <a:cubicBezTo>
                    <a:pt x="20" y="22"/>
                    <a:pt x="21" y="23"/>
                    <a:pt x="23" y="24"/>
                  </a:cubicBezTo>
                  <a:cubicBezTo>
                    <a:pt x="26" y="26"/>
                    <a:pt x="28" y="30"/>
                    <a:pt x="31" y="34"/>
                  </a:cubicBezTo>
                  <a:cubicBezTo>
                    <a:pt x="34" y="40"/>
                    <a:pt x="38" y="48"/>
                    <a:pt x="43" y="55"/>
                  </a:cubicBezTo>
                  <a:cubicBezTo>
                    <a:pt x="46" y="58"/>
                    <a:pt x="49" y="62"/>
                    <a:pt x="53" y="64"/>
                  </a:cubicBezTo>
                  <a:cubicBezTo>
                    <a:pt x="58" y="67"/>
                    <a:pt x="63" y="69"/>
                    <a:pt x="69" y="69"/>
                  </a:cubicBezTo>
                  <a:cubicBezTo>
                    <a:pt x="74" y="69"/>
                    <a:pt x="79" y="64"/>
                    <a:pt x="79" y="59"/>
                  </a:cubicBezTo>
                  <a:cubicBezTo>
                    <a:pt x="79" y="53"/>
                    <a:pt x="74" y="49"/>
                    <a:pt x="6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4" name="Freeform 253"/>
            <p:cNvSpPr/>
            <p:nvPr/>
          </p:nvSpPr>
          <p:spPr bwMode="auto">
            <a:xfrm>
              <a:off x="2274888" y="2771776"/>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2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7"/>
                    <a:pt x="24" y="65"/>
                  </a:cubicBezTo>
                  <a:cubicBezTo>
                    <a:pt x="27" y="64"/>
                    <a:pt x="30" y="61"/>
                    <a:pt x="33" y="59"/>
                  </a:cubicBezTo>
                  <a:cubicBezTo>
                    <a:pt x="37" y="54"/>
                    <a:pt x="40" y="49"/>
                    <a:pt x="42" y="44"/>
                  </a:cubicBezTo>
                  <a:cubicBezTo>
                    <a:pt x="46" y="37"/>
                    <a:pt x="50" y="30"/>
                    <a:pt x="54" y="26"/>
                  </a:cubicBezTo>
                  <a:cubicBezTo>
                    <a:pt x="56" y="24"/>
                    <a:pt x="58" y="22"/>
                    <a:pt x="60" y="21"/>
                  </a:cubicBezTo>
                  <a:cubicBezTo>
                    <a:pt x="62" y="20"/>
                    <a:pt x="65" y="20"/>
                    <a:pt x="68" y="20"/>
                  </a:cubicBezTo>
                  <a:cubicBezTo>
                    <a:pt x="74" y="20"/>
                    <a:pt x="78" y="15"/>
                    <a:pt x="78" y="10"/>
                  </a:cubicBezTo>
                  <a:cubicBezTo>
                    <a:pt x="78" y="4"/>
                    <a:pt x="74" y="0"/>
                    <a:pt x="68" y="0"/>
                  </a:cubicBezTo>
                  <a:cubicBezTo>
                    <a:pt x="63" y="0"/>
                    <a:pt x="58" y="1"/>
                    <a:pt x="53" y="2"/>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5" name="Freeform 254"/>
            <p:cNvSpPr/>
            <p:nvPr/>
          </p:nvSpPr>
          <p:spPr bwMode="auto">
            <a:xfrm>
              <a:off x="2384426" y="2771776"/>
              <a:ext cx="71438" cy="65088"/>
            </a:xfrm>
            <a:custGeom>
              <a:avLst/>
              <a:gdLst>
                <a:gd name="T0" fmla="*/ 10 w 78"/>
                <a:gd name="T1" fmla="*/ 69 h 69"/>
                <a:gd name="T2" fmla="*/ 23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2 w 78"/>
                <a:gd name="T19" fmla="*/ 2 h 69"/>
                <a:gd name="T20" fmla="*/ 42 w 78"/>
                <a:gd name="T21" fmla="*/ 9 h 69"/>
                <a:gd name="T22" fmla="*/ 30 w 78"/>
                <a:gd name="T23" fmla="*/ 24 h 69"/>
                <a:gd name="T24" fmla="*/ 19 w 78"/>
                <a:gd name="T25" fmla="*/ 43 h 69"/>
                <a:gd name="T26" fmla="*/ 14 w 78"/>
                <a:gd name="T27" fmla="*/ 47 h 69"/>
                <a:gd name="T28" fmla="*/ 10 w 78"/>
                <a:gd name="T29" fmla="*/ 49 h 69"/>
                <a:gd name="T30" fmla="*/ 0 w 78"/>
                <a:gd name="T31" fmla="*/ 59 h 69"/>
                <a:gd name="T32" fmla="*/ 10 w 78"/>
                <a:gd name="T33" fmla="*/ 69 h 69"/>
                <a:gd name="T34" fmla="*/ 10 w 78"/>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9">
                  <a:moveTo>
                    <a:pt x="10" y="69"/>
                  </a:moveTo>
                  <a:cubicBezTo>
                    <a:pt x="14" y="69"/>
                    <a:pt x="19" y="67"/>
                    <a:pt x="23" y="65"/>
                  </a:cubicBezTo>
                  <a:cubicBezTo>
                    <a:pt x="27" y="64"/>
                    <a:pt x="29" y="61"/>
                    <a:pt x="32" y="59"/>
                  </a:cubicBezTo>
                  <a:cubicBezTo>
                    <a:pt x="36" y="54"/>
                    <a:pt x="39" y="49"/>
                    <a:pt x="42" y="44"/>
                  </a:cubicBezTo>
                  <a:cubicBezTo>
                    <a:pt x="45" y="37"/>
                    <a:pt x="49" y="30"/>
                    <a:pt x="53" y="26"/>
                  </a:cubicBezTo>
                  <a:cubicBezTo>
                    <a:pt x="55" y="24"/>
                    <a:pt x="57" y="22"/>
                    <a:pt x="59" y="21"/>
                  </a:cubicBezTo>
                  <a:cubicBezTo>
                    <a:pt x="61" y="20"/>
                    <a:pt x="64" y="20"/>
                    <a:pt x="68" y="20"/>
                  </a:cubicBezTo>
                  <a:cubicBezTo>
                    <a:pt x="73" y="20"/>
                    <a:pt x="78" y="15"/>
                    <a:pt x="78" y="10"/>
                  </a:cubicBezTo>
                  <a:cubicBezTo>
                    <a:pt x="78" y="4"/>
                    <a:pt x="73" y="0"/>
                    <a:pt x="68" y="0"/>
                  </a:cubicBezTo>
                  <a:cubicBezTo>
                    <a:pt x="62" y="0"/>
                    <a:pt x="57" y="1"/>
                    <a:pt x="52" y="2"/>
                  </a:cubicBezTo>
                  <a:cubicBezTo>
                    <a:pt x="48" y="4"/>
                    <a:pt x="45" y="6"/>
                    <a:pt x="42" y="9"/>
                  </a:cubicBezTo>
                  <a:cubicBezTo>
                    <a:pt x="37" y="13"/>
                    <a:pt x="33" y="19"/>
                    <a:pt x="30" y="24"/>
                  </a:cubicBezTo>
                  <a:cubicBezTo>
                    <a:pt x="26" y="31"/>
                    <a:pt x="22" y="38"/>
                    <a:pt x="19" y="43"/>
                  </a:cubicBezTo>
                  <a:cubicBezTo>
                    <a:pt x="17" y="45"/>
                    <a:pt x="16" y="47"/>
                    <a:pt x="14" y="47"/>
                  </a:cubicBezTo>
                  <a:cubicBezTo>
                    <a:pt x="13" y="48"/>
                    <a:pt x="12" y="49"/>
                    <a:pt x="10" y="49"/>
                  </a:cubicBezTo>
                  <a:cubicBezTo>
                    <a:pt x="4" y="49"/>
                    <a:pt x="0" y="53"/>
                    <a:pt x="0" y="59"/>
                  </a:cubicBezTo>
                  <a:cubicBezTo>
                    <a:pt x="0" y="64"/>
                    <a:pt x="4" y="69"/>
                    <a:pt x="10" y="69"/>
                  </a:cubicBezTo>
                  <a:cubicBezTo>
                    <a:pt x="10" y="69"/>
                    <a:pt x="10"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 name="Freeform 255"/>
            <p:cNvSpPr/>
            <p:nvPr/>
          </p:nvSpPr>
          <p:spPr bwMode="auto">
            <a:xfrm>
              <a:off x="2368551" y="1541464"/>
              <a:ext cx="73025" cy="65088"/>
            </a:xfrm>
            <a:custGeom>
              <a:avLst/>
              <a:gdLst>
                <a:gd name="T0" fmla="*/ 68 w 78"/>
                <a:gd name="T1" fmla="*/ 49 h 70"/>
                <a:gd name="T2" fmla="*/ 63 w 78"/>
                <a:gd name="T3" fmla="*/ 48 h 70"/>
                <a:gd name="T4" fmla="*/ 60 w 78"/>
                <a:gd name="T5" fmla="*/ 46 h 70"/>
                <a:gd name="T6" fmla="*/ 53 w 78"/>
                <a:gd name="T7" fmla="*/ 36 h 70"/>
                <a:gd name="T8" fmla="*/ 39 w 78"/>
                <a:gd name="T9" fmla="*/ 14 h 70"/>
                <a:gd name="T10" fmla="*/ 27 w 78"/>
                <a:gd name="T11" fmla="*/ 4 h 70"/>
                <a:gd name="T12" fmla="*/ 10 w 78"/>
                <a:gd name="T13" fmla="*/ 0 h 70"/>
                <a:gd name="T14" fmla="*/ 0 w 78"/>
                <a:gd name="T15" fmla="*/ 10 h 70"/>
                <a:gd name="T16" fmla="*/ 10 w 78"/>
                <a:gd name="T17" fmla="*/ 20 h 70"/>
                <a:gd name="T18" fmla="*/ 17 w 78"/>
                <a:gd name="T19" fmla="*/ 22 h 70"/>
                <a:gd name="T20" fmla="*/ 22 w 78"/>
                <a:gd name="T21" fmla="*/ 25 h 70"/>
                <a:gd name="T22" fmla="*/ 30 w 78"/>
                <a:gd name="T23" fmla="*/ 35 h 70"/>
                <a:gd name="T24" fmla="*/ 42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3" y="48"/>
                  </a:cubicBezTo>
                  <a:cubicBezTo>
                    <a:pt x="62" y="48"/>
                    <a:pt x="61" y="47"/>
                    <a:pt x="60" y="46"/>
                  </a:cubicBezTo>
                  <a:cubicBezTo>
                    <a:pt x="58" y="44"/>
                    <a:pt x="56" y="40"/>
                    <a:pt x="53" y="36"/>
                  </a:cubicBezTo>
                  <a:cubicBezTo>
                    <a:pt x="50" y="29"/>
                    <a:pt x="46" y="21"/>
                    <a:pt x="39" y="14"/>
                  </a:cubicBezTo>
                  <a:cubicBezTo>
                    <a:pt x="36" y="10"/>
                    <a:pt x="32" y="7"/>
                    <a:pt x="27" y="4"/>
                  </a:cubicBezTo>
                  <a:cubicBezTo>
                    <a:pt x="22" y="2"/>
                    <a:pt x="16" y="0"/>
                    <a:pt x="10" y="0"/>
                  </a:cubicBezTo>
                  <a:cubicBezTo>
                    <a:pt x="4" y="0"/>
                    <a:pt x="0" y="5"/>
                    <a:pt x="0" y="10"/>
                  </a:cubicBezTo>
                  <a:cubicBezTo>
                    <a:pt x="0" y="16"/>
                    <a:pt x="4" y="20"/>
                    <a:pt x="10" y="20"/>
                  </a:cubicBezTo>
                  <a:cubicBezTo>
                    <a:pt x="13" y="20"/>
                    <a:pt x="15" y="21"/>
                    <a:pt x="17" y="22"/>
                  </a:cubicBezTo>
                  <a:cubicBezTo>
                    <a:pt x="19" y="23"/>
                    <a:pt x="21" y="24"/>
                    <a:pt x="22" y="25"/>
                  </a:cubicBezTo>
                  <a:cubicBezTo>
                    <a:pt x="25" y="27"/>
                    <a:pt x="27" y="31"/>
                    <a:pt x="30" y="35"/>
                  </a:cubicBezTo>
                  <a:cubicBezTo>
                    <a:pt x="34" y="41"/>
                    <a:pt x="37" y="49"/>
                    <a:pt x="42" y="56"/>
                  </a:cubicBezTo>
                  <a:cubicBezTo>
                    <a:pt x="45" y="59"/>
                    <a:pt x="48" y="63"/>
                    <a:pt x="53" y="65"/>
                  </a:cubicBezTo>
                  <a:cubicBezTo>
                    <a:pt x="57" y="68"/>
                    <a:pt x="62" y="70"/>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7" name="Freeform 256"/>
            <p:cNvSpPr/>
            <p:nvPr/>
          </p:nvSpPr>
          <p:spPr bwMode="auto">
            <a:xfrm>
              <a:off x="2476501" y="1541464"/>
              <a:ext cx="73025" cy="65088"/>
            </a:xfrm>
            <a:custGeom>
              <a:avLst/>
              <a:gdLst>
                <a:gd name="T0" fmla="*/ 68 w 78"/>
                <a:gd name="T1" fmla="*/ 49 h 70"/>
                <a:gd name="T2" fmla="*/ 64 w 78"/>
                <a:gd name="T3" fmla="*/ 48 h 70"/>
                <a:gd name="T4" fmla="*/ 60 w 78"/>
                <a:gd name="T5" fmla="*/ 46 h 70"/>
                <a:gd name="T6" fmla="*/ 54 w 78"/>
                <a:gd name="T7" fmla="*/ 36 h 70"/>
                <a:gd name="T8" fmla="*/ 40 w 78"/>
                <a:gd name="T9" fmla="*/ 14 h 70"/>
                <a:gd name="T10" fmla="*/ 27 w 78"/>
                <a:gd name="T11" fmla="*/ 4 h 70"/>
                <a:gd name="T12" fmla="*/ 10 w 78"/>
                <a:gd name="T13" fmla="*/ 0 h 70"/>
                <a:gd name="T14" fmla="*/ 0 w 78"/>
                <a:gd name="T15" fmla="*/ 10 h 70"/>
                <a:gd name="T16" fmla="*/ 10 w 78"/>
                <a:gd name="T17" fmla="*/ 20 h 70"/>
                <a:gd name="T18" fmla="*/ 18 w 78"/>
                <a:gd name="T19" fmla="*/ 22 h 70"/>
                <a:gd name="T20" fmla="*/ 23 w 78"/>
                <a:gd name="T21" fmla="*/ 25 h 70"/>
                <a:gd name="T22" fmla="*/ 30 w 78"/>
                <a:gd name="T23" fmla="*/ 35 h 70"/>
                <a:gd name="T24" fmla="*/ 43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4" y="48"/>
                  </a:cubicBezTo>
                  <a:cubicBezTo>
                    <a:pt x="63" y="48"/>
                    <a:pt x="62" y="47"/>
                    <a:pt x="60" y="46"/>
                  </a:cubicBezTo>
                  <a:cubicBezTo>
                    <a:pt x="58" y="44"/>
                    <a:pt x="56" y="40"/>
                    <a:pt x="54" y="36"/>
                  </a:cubicBezTo>
                  <a:cubicBezTo>
                    <a:pt x="50" y="29"/>
                    <a:pt x="46" y="21"/>
                    <a:pt x="40" y="14"/>
                  </a:cubicBezTo>
                  <a:cubicBezTo>
                    <a:pt x="36" y="10"/>
                    <a:pt x="32" y="7"/>
                    <a:pt x="27" y="4"/>
                  </a:cubicBezTo>
                  <a:cubicBezTo>
                    <a:pt x="22" y="2"/>
                    <a:pt x="16" y="0"/>
                    <a:pt x="10" y="0"/>
                  </a:cubicBezTo>
                  <a:cubicBezTo>
                    <a:pt x="4" y="0"/>
                    <a:pt x="0" y="5"/>
                    <a:pt x="0" y="10"/>
                  </a:cubicBezTo>
                  <a:cubicBezTo>
                    <a:pt x="0" y="16"/>
                    <a:pt x="4" y="20"/>
                    <a:pt x="10" y="20"/>
                  </a:cubicBezTo>
                  <a:cubicBezTo>
                    <a:pt x="13" y="20"/>
                    <a:pt x="16" y="21"/>
                    <a:pt x="18" y="22"/>
                  </a:cubicBezTo>
                  <a:cubicBezTo>
                    <a:pt x="19" y="23"/>
                    <a:pt x="21" y="24"/>
                    <a:pt x="23" y="25"/>
                  </a:cubicBezTo>
                  <a:cubicBezTo>
                    <a:pt x="25" y="27"/>
                    <a:pt x="28" y="31"/>
                    <a:pt x="30" y="35"/>
                  </a:cubicBezTo>
                  <a:cubicBezTo>
                    <a:pt x="34" y="41"/>
                    <a:pt x="37" y="49"/>
                    <a:pt x="43" y="56"/>
                  </a:cubicBezTo>
                  <a:cubicBezTo>
                    <a:pt x="45" y="59"/>
                    <a:pt x="48" y="63"/>
                    <a:pt x="53" y="65"/>
                  </a:cubicBezTo>
                  <a:cubicBezTo>
                    <a:pt x="57" y="68"/>
                    <a:pt x="62" y="70"/>
                    <a:pt x="68" y="69"/>
                  </a:cubicBezTo>
                  <a:cubicBezTo>
                    <a:pt x="74" y="69"/>
                    <a:pt x="78" y="65"/>
                    <a:pt x="78" y="59"/>
                  </a:cubicBezTo>
                  <a:cubicBezTo>
                    <a:pt x="78" y="54"/>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8" name="Freeform 257"/>
            <p:cNvSpPr/>
            <p:nvPr/>
          </p:nvSpPr>
          <p:spPr bwMode="auto">
            <a:xfrm>
              <a:off x="2422526" y="1541464"/>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10 h 69"/>
                <a:gd name="T22" fmla="*/ 31 w 78"/>
                <a:gd name="T23" fmla="*/ 24 h 69"/>
                <a:gd name="T24" fmla="*/ 19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3" y="20"/>
                    <a:pt x="78" y="16"/>
                    <a:pt x="78" y="10"/>
                  </a:cubicBezTo>
                  <a:cubicBezTo>
                    <a:pt x="78" y="5"/>
                    <a:pt x="73" y="0"/>
                    <a:pt x="68" y="0"/>
                  </a:cubicBezTo>
                  <a:cubicBezTo>
                    <a:pt x="62" y="0"/>
                    <a:pt x="57" y="1"/>
                    <a:pt x="53" y="3"/>
                  </a:cubicBezTo>
                  <a:cubicBezTo>
                    <a:pt x="49" y="5"/>
                    <a:pt x="45" y="7"/>
                    <a:pt x="42" y="10"/>
                  </a:cubicBezTo>
                  <a:cubicBezTo>
                    <a:pt x="37" y="14"/>
                    <a:pt x="34" y="19"/>
                    <a:pt x="31" y="24"/>
                  </a:cubicBezTo>
                  <a:cubicBezTo>
                    <a:pt x="26" y="32"/>
                    <a:pt x="23" y="39"/>
                    <a:pt x="19" y="44"/>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9" name="Freeform 258"/>
            <p:cNvSpPr/>
            <p:nvPr/>
          </p:nvSpPr>
          <p:spPr bwMode="auto">
            <a:xfrm>
              <a:off x="2532063" y="1541464"/>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60 w 78"/>
                <a:gd name="T11" fmla="*/ 22 h 69"/>
                <a:gd name="T12" fmla="*/ 68 w 78"/>
                <a:gd name="T13" fmla="*/ 20 h 69"/>
                <a:gd name="T14" fmla="*/ 78 w 78"/>
                <a:gd name="T15" fmla="*/ 10 h 69"/>
                <a:gd name="T16" fmla="*/ 68 w 78"/>
                <a:gd name="T17" fmla="*/ 0 h 69"/>
                <a:gd name="T18" fmla="*/ 53 w 78"/>
                <a:gd name="T19" fmla="*/ 3 h 69"/>
                <a:gd name="T20" fmla="*/ 43 w 78"/>
                <a:gd name="T21" fmla="*/ 10 h 69"/>
                <a:gd name="T22" fmla="*/ 31 w 78"/>
                <a:gd name="T23" fmla="*/ 24 h 69"/>
                <a:gd name="T24" fmla="*/ 20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7" y="55"/>
                    <a:pt x="39" y="50"/>
                    <a:pt x="42" y="45"/>
                  </a:cubicBezTo>
                  <a:cubicBezTo>
                    <a:pt x="46" y="38"/>
                    <a:pt x="50" y="31"/>
                    <a:pt x="53" y="27"/>
                  </a:cubicBezTo>
                  <a:cubicBezTo>
                    <a:pt x="55" y="25"/>
                    <a:pt x="57" y="23"/>
                    <a:pt x="60" y="22"/>
                  </a:cubicBezTo>
                  <a:cubicBezTo>
                    <a:pt x="62" y="21"/>
                    <a:pt x="65" y="20"/>
                    <a:pt x="68" y="20"/>
                  </a:cubicBezTo>
                  <a:cubicBezTo>
                    <a:pt x="74" y="20"/>
                    <a:pt x="78" y="16"/>
                    <a:pt x="78" y="10"/>
                  </a:cubicBezTo>
                  <a:cubicBezTo>
                    <a:pt x="78" y="5"/>
                    <a:pt x="74" y="0"/>
                    <a:pt x="68" y="0"/>
                  </a:cubicBezTo>
                  <a:cubicBezTo>
                    <a:pt x="63" y="0"/>
                    <a:pt x="58" y="1"/>
                    <a:pt x="53" y="3"/>
                  </a:cubicBezTo>
                  <a:cubicBezTo>
                    <a:pt x="49" y="5"/>
                    <a:pt x="46" y="7"/>
                    <a:pt x="43" y="10"/>
                  </a:cubicBezTo>
                  <a:cubicBezTo>
                    <a:pt x="37" y="14"/>
                    <a:pt x="34" y="19"/>
                    <a:pt x="31" y="24"/>
                  </a:cubicBezTo>
                  <a:cubicBezTo>
                    <a:pt x="26" y="32"/>
                    <a:pt x="23" y="39"/>
                    <a:pt x="20" y="44"/>
                  </a:cubicBezTo>
                  <a:cubicBezTo>
                    <a:pt x="18" y="46"/>
                    <a:pt x="16" y="47"/>
                    <a:pt x="15" y="48"/>
                  </a:cubicBezTo>
                  <a:cubicBezTo>
                    <a:pt x="14" y="49"/>
                    <a:pt x="12" y="49"/>
                    <a:pt x="10" y="49"/>
                  </a:cubicBezTo>
                  <a:cubicBezTo>
                    <a:pt x="5" y="49"/>
                    <a:pt x="0" y="54"/>
                    <a:pt x="0" y="59"/>
                  </a:cubicBezTo>
                  <a:cubicBezTo>
                    <a:pt x="0" y="65"/>
                    <a:pt x="5"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0" name="Freeform 259"/>
            <p:cNvSpPr/>
            <p:nvPr/>
          </p:nvSpPr>
          <p:spPr bwMode="auto">
            <a:xfrm>
              <a:off x="855663" y="1485901"/>
              <a:ext cx="73025" cy="65088"/>
            </a:xfrm>
            <a:custGeom>
              <a:avLst/>
              <a:gdLst>
                <a:gd name="T0" fmla="*/ 68 w 78"/>
                <a:gd name="T1" fmla="*/ 49 h 69"/>
                <a:gd name="T2" fmla="*/ 63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7 w 78"/>
                <a:gd name="T19" fmla="*/ 22 h 69"/>
                <a:gd name="T20" fmla="*/ 22 w 78"/>
                <a:gd name="T21" fmla="*/ 25 h 69"/>
                <a:gd name="T22" fmla="*/ 30 w 78"/>
                <a:gd name="T23" fmla="*/ 34 h 69"/>
                <a:gd name="T24" fmla="*/ 42 w 78"/>
                <a:gd name="T25" fmla="*/ 55 h 69"/>
                <a:gd name="T26" fmla="*/ 52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3" y="48"/>
                  </a:cubicBezTo>
                  <a:cubicBezTo>
                    <a:pt x="62"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5" y="21"/>
                    <a:pt x="17" y="22"/>
                  </a:cubicBezTo>
                  <a:cubicBezTo>
                    <a:pt x="19" y="22"/>
                    <a:pt x="21" y="23"/>
                    <a:pt x="22" y="25"/>
                  </a:cubicBezTo>
                  <a:cubicBezTo>
                    <a:pt x="25" y="27"/>
                    <a:pt x="27" y="30"/>
                    <a:pt x="30" y="34"/>
                  </a:cubicBezTo>
                  <a:cubicBezTo>
                    <a:pt x="34" y="41"/>
                    <a:pt x="37" y="48"/>
                    <a:pt x="42" y="55"/>
                  </a:cubicBezTo>
                  <a:cubicBezTo>
                    <a:pt x="45" y="59"/>
                    <a:pt x="48" y="62"/>
                    <a:pt x="52"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1" name="Freeform 260"/>
            <p:cNvSpPr/>
            <p:nvPr/>
          </p:nvSpPr>
          <p:spPr bwMode="auto">
            <a:xfrm>
              <a:off x="965201" y="1485901"/>
              <a:ext cx="73025" cy="65088"/>
            </a:xfrm>
            <a:custGeom>
              <a:avLst/>
              <a:gdLst>
                <a:gd name="T0" fmla="*/ 68 w 78"/>
                <a:gd name="T1" fmla="*/ 49 h 69"/>
                <a:gd name="T2" fmla="*/ 64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8 w 78"/>
                <a:gd name="T19" fmla="*/ 22 h 69"/>
                <a:gd name="T20" fmla="*/ 22 w 78"/>
                <a:gd name="T21" fmla="*/ 25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4" y="48"/>
                  </a:cubicBezTo>
                  <a:cubicBezTo>
                    <a:pt x="63"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6" y="21"/>
                    <a:pt x="18" y="22"/>
                  </a:cubicBezTo>
                  <a:cubicBezTo>
                    <a:pt x="19" y="22"/>
                    <a:pt x="21" y="23"/>
                    <a:pt x="22" y="25"/>
                  </a:cubicBezTo>
                  <a:cubicBezTo>
                    <a:pt x="25" y="27"/>
                    <a:pt x="28" y="30"/>
                    <a:pt x="30" y="34"/>
                  </a:cubicBezTo>
                  <a:cubicBezTo>
                    <a:pt x="34" y="41"/>
                    <a:pt x="37" y="48"/>
                    <a:pt x="42" y="55"/>
                  </a:cubicBezTo>
                  <a:cubicBezTo>
                    <a:pt x="45" y="59"/>
                    <a:pt x="48" y="62"/>
                    <a:pt x="53"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2" name="Freeform 261"/>
            <p:cNvSpPr/>
            <p:nvPr/>
          </p:nvSpPr>
          <p:spPr bwMode="auto">
            <a:xfrm>
              <a:off x="909638" y="1485901"/>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0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1" y="21"/>
                    <a:pt x="64" y="20"/>
                    <a:pt x="68" y="20"/>
                  </a:cubicBezTo>
                  <a:cubicBezTo>
                    <a:pt x="73" y="20"/>
                    <a:pt x="78" y="16"/>
                    <a:pt x="78" y="10"/>
                  </a:cubicBezTo>
                  <a:cubicBezTo>
                    <a:pt x="78" y="5"/>
                    <a:pt x="73" y="0"/>
                    <a:pt x="68" y="0"/>
                  </a:cubicBezTo>
                  <a:cubicBezTo>
                    <a:pt x="62" y="0"/>
                    <a:pt x="57" y="1"/>
                    <a:pt x="53" y="3"/>
                  </a:cubicBezTo>
                  <a:cubicBezTo>
                    <a:pt x="49" y="5"/>
                    <a:pt x="45" y="7"/>
                    <a:pt x="42" y="9"/>
                  </a:cubicBezTo>
                  <a:cubicBezTo>
                    <a:pt x="37" y="14"/>
                    <a:pt x="33" y="19"/>
                    <a:pt x="30"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3" name="Freeform 262"/>
            <p:cNvSpPr/>
            <p:nvPr/>
          </p:nvSpPr>
          <p:spPr bwMode="auto">
            <a:xfrm>
              <a:off x="1019176" y="1485901"/>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4" y="20"/>
                    <a:pt x="78" y="16"/>
                    <a:pt x="78" y="10"/>
                  </a:cubicBezTo>
                  <a:cubicBezTo>
                    <a:pt x="78" y="5"/>
                    <a:pt x="74" y="0"/>
                    <a:pt x="68" y="0"/>
                  </a:cubicBezTo>
                  <a:cubicBezTo>
                    <a:pt x="63" y="0"/>
                    <a:pt x="57" y="1"/>
                    <a:pt x="53" y="3"/>
                  </a:cubicBezTo>
                  <a:cubicBezTo>
                    <a:pt x="49" y="5"/>
                    <a:pt x="45" y="7"/>
                    <a:pt x="42" y="9"/>
                  </a:cubicBezTo>
                  <a:cubicBezTo>
                    <a:pt x="37" y="14"/>
                    <a:pt x="34" y="19"/>
                    <a:pt x="31"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4" name="Freeform 263"/>
            <p:cNvSpPr/>
            <p:nvPr/>
          </p:nvSpPr>
          <p:spPr bwMode="auto">
            <a:xfrm>
              <a:off x="1928813" y="919164"/>
              <a:ext cx="63500"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5" name="Freeform 264"/>
            <p:cNvSpPr/>
            <p:nvPr/>
          </p:nvSpPr>
          <p:spPr bwMode="auto">
            <a:xfrm>
              <a:off x="1928813" y="811214"/>
              <a:ext cx="63500"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6" name="Freeform 265"/>
            <p:cNvSpPr/>
            <p:nvPr/>
          </p:nvSpPr>
          <p:spPr bwMode="auto">
            <a:xfrm>
              <a:off x="1928813" y="865189"/>
              <a:ext cx="63500"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9"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7" name="Freeform 266"/>
            <p:cNvSpPr/>
            <p:nvPr/>
          </p:nvSpPr>
          <p:spPr bwMode="auto">
            <a:xfrm>
              <a:off x="1928813" y="755651"/>
              <a:ext cx="63500"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9"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8" name="Freeform 267"/>
            <p:cNvSpPr/>
            <p:nvPr/>
          </p:nvSpPr>
          <p:spPr bwMode="auto">
            <a:xfrm>
              <a:off x="1593851" y="1487489"/>
              <a:ext cx="65088" cy="73025"/>
            </a:xfrm>
            <a:custGeom>
              <a:avLst/>
              <a:gdLst>
                <a:gd name="T0" fmla="*/ 49 w 69"/>
                <a:gd name="T1" fmla="*/ 10 h 78"/>
                <a:gd name="T2" fmla="*/ 48 w 69"/>
                <a:gd name="T3" fmla="*/ 15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1 h 78"/>
                <a:gd name="T20" fmla="*/ 24 w 69"/>
                <a:gd name="T21" fmla="*/ 56 h 78"/>
                <a:gd name="T22" fmla="*/ 34 w 69"/>
                <a:gd name="T23" fmla="*/ 48 h 78"/>
                <a:gd name="T24" fmla="*/ 55 w 69"/>
                <a:gd name="T25" fmla="*/ 36 h 78"/>
                <a:gd name="T26" fmla="*/ 65 w 69"/>
                <a:gd name="T27" fmla="*/ 26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5"/>
                  </a:cubicBezTo>
                  <a:cubicBezTo>
                    <a:pt x="48" y="16"/>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3"/>
                    <a:pt x="21" y="61"/>
                  </a:cubicBezTo>
                  <a:cubicBezTo>
                    <a:pt x="22" y="59"/>
                    <a:pt x="23" y="57"/>
                    <a:pt x="24" y="56"/>
                  </a:cubicBezTo>
                  <a:cubicBezTo>
                    <a:pt x="27" y="53"/>
                    <a:pt x="30" y="51"/>
                    <a:pt x="34" y="48"/>
                  </a:cubicBezTo>
                  <a:cubicBezTo>
                    <a:pt x="40" y="44"/>
                    <a:pt x="48" y="41"/>
                    <a:pt x="55" y="36"/>
                  </a:cubicBezTo>
                  <a:cubicBezTo>
                    <a:pt x="59" y="33"/>
                    <a:pt x="62" y="30"/>
                    <a:pt x="65" y="26"/>
                  </a:cubicBezTo>
                  <a:cubicBezTo>
                    <a:pt x="67"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9" name="Freeform 268"/>
            <p:cNvSpPr/>
            <p:nvPr/>
          </p:nvSpPr>
          <p:spPr bwMode="auto">
            <a:xfrm>
              <a:off x="1593851" y="1379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2"/>
                    <a:pt x="21" y="60"/>
                  </a:cubicBezTo>
                  <a:cubicBezTo>
                    <a:pt x="22" y="59"/>
                    <a:pt x="23" y="57"/>
                    <a:pt x="24" y="56"/>
                  </a:cubicBezTo>
                  <a:cubicBezTo>
                    <a:pt x="27" y="53"/>
                    <a:pt x="30" y="50"/>
                    <a:pt x="34" y="48"/>
                  </a:cubicBezTo>
                  <a:cubicBezTo>
                    <a:pt x="40" y="44"/>
                    <a:pt x="48" y="41"/>
                    <a:pt x="55" y="36"/>
                  </a:cubicBezTo>
                  <a:cubicBezTo>
                    <a:pt x="59" y="33"/>
                    <a:pt x="62" y="30"/>
                    <a:pt x="65" y="25"/>
                  </a:cubicBezTo>
                  <a:cubicBezTo>
                    <a:pt x="67" y="21"/>
                    <a:pt x="69" y="16"/>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0" name="Freeform 269"/>
            <p:cNvSpPr/>
            <p:nvPr/>
          </p:nvSpPr>
          <p:spPr bwMode="auto">
            <a:xfrm>
              <a:off x="1593851" y="1433514"/>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8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4" y="23"/>
                    <a:pt x="23" y="21"/>
                    <a:pt x="22" y="19"/>
                  </a:cubicBezTo>
                  <a:cubicBezTo>
                    <a:pt x="21" y="17"/>
                    <a:pt x="20" y="14"/>
                    <a:pt x="20" y="10"/>
                  </a:cubicBezTo>
                  <a:cubicBezTo>
                    <a:pt x="20" y="5"/>
                    <a:pt x="16" y="0"/>
                    <a:pt x="10" y="0"/>
                  </a:cubicBezTo>
                  <a:cubicBezTo>
                    <a:pt x="4" y="0"/>
                    <a:pt x="0" y="5"/>
                    <a:pt x="0" y="10"/>
                  </a:cubicBezTo>
                  <a:cubicBezTo>
                    <a:pt x="0" y="16"/>
                    <a:pt x="1" y="21"/>
                    <a:pt x="3" y="25"/>
                  </a:cubicBezTo>
                  <a:cubicBezTo>
                    <a:pt x="4" y="29"/>
                    <a:pt x="7" y="33"/>
                    <a:pt x="9" y="36"/>
                  </a:cubicBezTo>
                  <a:cubicBezTo>
                    <a:pt x="14" y="41"/>
                    <a:pt x="19" y="45"/>
                    <a:pt x="24" y="48"/>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1" name="Freeform 270"/>
            <p:cNvSpPr/>
            <p:nvPr/>
          </p:nvSpPr>
          <p:spPr bwMode="auto">
            <a:xfrm>
              <a:off x="1593851" y="1323976"/>
              <a:ext cx="65088" cy="73025"/>
            </a:xfrm>
            <a:custGeom>
              <a:avLst/>
              <a:gdLst>
                <a:gd name="T0" fmla="*/ 69 w 69"/>
                <a:gd name="T1" fmla="*/ 68 h 78"/>
                <a:gd name="T2" fmla="*/ 66 w 69"/>
                <a:gd name="T3" fmla="*/ 54 h 78"/>
                <a:gd name="T4" fmla="*/ 59 w 69"/>
                <a:gd name="T5" fmla="*/ 46 h 78"/>
                <a:gd name="T6" fmla="*/ 45 w 69"/>
                <a:gd name="T7" fmla="*/ 36 h 78"/>
                <a:gd name="T8" fmla="*/ 27 w 69"/>
                <a:gd name="T9" fmla="*/ 25 h 78"/>
                <a:gd name="T10" fmla="*/ 22 w 69"/>
                <a:gd name="T11" fmla="*/ 18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7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6"/>
                  </a:cubicBezTo>
                  <a:cubicBezTo>
                    <a:pt x="55" y="42"/>
                    <a:pt x="50" y="39"/>
                    <a:pt x="45" y="36"/>
                  </a:cubicBezTo>
                  <a:cubicBezTo>
                    <a:pt x="38" y="32"/>
                    <a:pt x="31" y="29"/>
                    <a:pt x="27" y="25"/>
                  </a:cubicBezTo>
                  <a:cubicBezTo>
                    <a:pt x="24" y="23"/>
                    <a:pt x="23" y="21"/>
                    <a:pt x="22" y="18"/>
                  </a:cubicBezTo>
                  <a:cubicBezTo>
                    <a:pt x="21" y="16"/>
                    <a:pt x="20" y="14"/>
                    <a:pt x="20" y="10"/>
                  </a:cubicBezTo>
                  <a:cubicBezTo>
                    <a:pt x="20" y="4"/>
                    <a:pt x="16" y="0"/>
                    <a:pt x="10" y="0"/>
                  </a:cubicBezTo>
                  <a:cubicBezTo>
                    <a:pt x="4" y="0"/>
                    <a:pt x="0" y="4"/>
                    <a:pt x="0" y="10"/>
                  </a:cubicBezTo>
                  <a:cubicBezTo>
                    <a:pt x="0" y="15"/>
                    <a:pt x="1" y="21"/>
                    <a:pt x="3" y="25"/>
                  </a:cubicBezTo>
                  <a:cubicBezTo>
                    <a:pt x="4" y="29"/>
                    <a:pt x="7" y="33"/>
                    <a:pt x="9" y="36"/>
                  </a:cubicBezTo>
                  <a:cubicBezTo>
                    <a:pt x="14" y="41"/>
                    <a:pt x="19" y="44"/>
                    <a:pt x="24" y="47"/>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2" name="Freeform 271"/>
            <p:cNvSpPr/>
            <p:nvPr/>
          </p:nvSpPr>
          <p:spPr bwMode="auto">
            <a:xfrm>
              <a:off x="2498726" y="2395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3" name="Freeform 272"/>
            <p:cNvSpPr/>
            <p:nvPr/>
          </p:nvSpPr>
          <p:spPr bwMode="auto">
            <a:xfrm>
              <a:off x="2498726" y="2287589"/>
              <a:ext cx="65088"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4" name="Freeform 273"/>
            <p:cNvSpPr/>
            <p:nvPr/>
          </p:nvSpPr>
          <p:spPr bwMode="auto">
            <a:xfrm>
              <a:off x="2498726" y="2341564"/>
              <a:ext cx="65088"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8"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5" name="Freeform 274"/>
            <p:cNvSpPr/>
            <p:nvPr/>
          </p:nvSpPr>
          <p:spPr bwMode="auto">
            <a:xfrm>
              <a:off x="2498726" y="2233614"/>
              <a:ext cx="65088"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8"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6" name="Freeform 275"/>
            <p:cNvSpPr/>
            <p:nvPr/>
          </p:nvSpPr>
          <p:spPr bwMode="auto">
            <a:xfrm>
              <a:off x="1376363" y="2481264"/>
              <a:ext cx="65088" cy="73025"/>
            </a:xfrm>
            <a:custGeom>
              <a:avLst/>
              <a:gdLst>
                <a:gd name="T0" fmla="*/ 49 w 69"/>
                <a:gd name="T1" fmla="*/ 10 h 78"/>
                <a:gd name="T2" fmla="*/ 48 w 69"/>
                <a:gd name="T3" fmla="*/ 14 h 78"/>
                <a:gd name="T4" fmla="*/ 46 w 69"/>
                <a:gd name="T5" fmla="*/ 17 h 78"/>
                <a:gd name="T6" fmla="*/ 35 w 69"/>
                <a:gd name="T7" fmla="*/ 24 h 78"/>
                <a:gd name="T8" fmla="*/ 13 w 69"/>
                <a:gd name="T9" fmla="*/ 38 h 78"/>
                <a:gd name="T10" fmla="*/ 4 w 69"/>
                <a:gd name="T11" fmla="*/ 51 h 78"/>
                <a:gd name="T12" fmla="*/ 0 w 69"/>
                <a:gd name="T13" fmla="*/ 68 h 78"/>
                <a:gd name="T14" fmla="*/ 10 w 69"/>
                <a:gd name="T15" fmla="*/ 78 h 78"/>
                <a:gd name="T16" fmla="*/ 20 w 69"/>
                <a:gd name="T17" fmla="*/ 68 h 78"/>
                <a:gd name="T18" fmla="*/ 22 w 69"/>
                <a:gd name="T19" fmla="*/ 60 h 78"/>
                <a:gd name="T20" fmla="*/ 25 w 69"/>
                <a:gd name="T21" fmla="*/ 55 h 78"/>
                <a:gd name="T22" fmla="*/ 35 w 69"/>
                <a:gd name="T23" fmla="*/ 48 h 78"/>
                <a:gd name="T24" fmla="*/ 56 w 69"/>
                <a:gd name="T25" fmla="*/ 35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6"/>
                    <a:pt x="46" y="17"/>
                  </a:cubicBezTo>
                  <a:cubicBezTo>
                    <a:pt x="43" y="19"/>
                    <a:pt x="40" y="22"/>
                    <a:pt x="35" y="24"/>
                  </a:cubicBezTo>
                  <a:cubicBezTo>
                    <a:pt x="29" y="28"/>
                    <a:pt x="21" y="32"/>
                    <a:pt x="13" y="38"/>
                  </a:cubicBezTo>
                  <a:cubicBezTo>
                    <a:pt x="10" y="41"/>
                    <a:pt x="6" y="46"/>
                    <a:pt x="4" y="51"/>
                  </a:cubicBezTo>
                  <a:cubicBezTo>
                    <a:pt x="2" y="56"/>
                    <a:pt x="0" y="61"/>
                    <a:pt x="0" y="68"/>
                  </a:cubicBezTo>
                  <a:cubicBezTo>
                    <a:pt x="0" y="73"/>
                    <a:pt x="5" y="78"/>
                    <a:pt x="10" y="78"/>
                  </a:cubicBezTo>
                  <a:cubicBezTo>
                    <a:pt x="16" y="78"/>
                    <a:pt x="20" y="73"/>
                    <a:pt x="20" y="68"/>
                  </a:cubicBezTo>
                  <a:cubicBezTo>
                    <a:pt x="20" y="65"/>
                    <a:pt x="21" y="62"/>
                    <a:pt x="22" y="60"/>
                  </a:cubicBezTo>
                  <a:cubicBezTo>
                    <a:pt x="22" y="58"/>
                    <a:pt x="23" y="57"/>
                    <a:pt x="25" y="55"/>
                  </a:cubicBezTo>
                  <a:cubicBezTo>
                    <a:pt x="27" y="53"/>
                    <a:pt x="30" y="50"/>
                    <a:pt x="35" y="48"/>
                  </a:cubicBezTo>
                  <a:cubicBezTo>
                    <a:pt x="41" y="44"/>
                    <a:pt x="48" y="40"/>
                    <a:pt x="56" y="35"/>
                  </a:cubicBezTo>
                  <a:cubicBezTo>
                    <a:pt x="59" y="33"/>
                    <a:pt x="63" y="29"/>
                    <a:pt x="65" y="25"/>
                  </a:cubicBezTo>
                  <a:cubicBezTo>
                    <a:pt x="68" y="21"/>
                    <a:pt x="69" y="15"/>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7" name="Freeform 276"/>
            <p:cNvSpPr/>
            <p:nvPr/>
          </p:nvSpPr>
          <p:spPr bwMode="auto">
            <a:xfrm>
              <a:off x="1376363" y="2371726"/>
              <a:ext cx="65088" cy="74613"/>
            </a:xfrm>
            <a:custGeom>
              <a:avLst/>
              <a:gdLst>
                <a:gd name="T0" fmla="*/ 49 w 69"/>
                <a:gd name="T1" fmla="*/ 10 h 79"/>
                <a:gd name="T2" fmla="*/ 48 w 69"/>
                <a:gd name="T3" fmla="*/ 15 h 79"/>
                <a:gd name="T4" fmla="*/ 46 w 69"/>
                <a:gd name="T5" fmla="*/ 18 h 79"/>
                <a:gd name="T6" fmla="*/ 35 w 69"/>
                <a:gd name="T7" fmla="*/ 25 h 79"/>
                <a:gd name="T8" fmla="*/ 13 w 69"/>
                <a:gd name="T9" fmla="*/ 39 h 79"/>
                <a:gd name="T10" fmla="*/ 4 w 69"/>
                <a:gd name="T11" fmla="*/ 51 h 79"/>
                <a:gd name="T12" fmla="*/ 0 w 69"/>
                <a:gd name="T13" fmla="*/ 69 h 79"/>
                <a:gd name="T14" fmla="*/ 10 w 69"/>
                <a:gd name="T15" fmla="*/ 79 h 79"/>
                <a:gd name="T16" fmla="*/ 20 w 69"/>
                <a:gd name="T17" fmla="*/ 69 h 79"/>
                <a:gd name="T18" fmla="*/ 22 w 69"/>
                <a:gd name="T19" fmla="*/ 61 h 79"/>
                <a:gd name="T20" fmla="*/ 25 w 69"/>
                <a:gd name="T21" fmla="*/ 56 h 79"/>
                <a:gd name="T22" fmla="*/ 35 w 69"/>
                <a:gd name="T23" fmla="*/ 48 h 79"/>
                <a:gd name="T24" fmla="*/ 56 w 69"/>
                <a:gd name="T25" fmla="*/ 36 h 79"/>
                <a:gd name="T26" fmla="*/ 65 w 69"/>
                <a:gd name="T27" fmla="*/ 26 h 79"/>
                <a:gd name="T28" fmla="*/ 69 w 69"/>
                <a:gd name="T29" fmla="*/ 10 h 79"/>
                <a:gd name="T30" fmla="*/ 59 w 69"/>
                <a:gd name="T31" fmla="*/ 0 h 79"/>
                <a:gd name="T32" fmla="*/ 49 w 69"/>
                <a:gd name="T33"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9">
                  <a:moveTo>
                    <a:pt x="49" y="10"/>
                  </a:moveTo>
                  <a:cubicBezTo>
                    <a:pt x="49" y="12"/>
                    <a:pt x="49" y="14"/>
                    <a:pt x="48" y="15"/>
                  </a:cubicBezTo>
                  <a:cubicBezTo>
                    <a:pt x="48" y="16"/>
                    <a:pt x="47" y="17"/>
                    <a:pt x="46" y="18"/>
                  </a:cubicBezTo>
                  <a:cubicBezTo>
                    <a:pt x="43" y="20"/>
                    <a:pt x="40" y="22"/>
                    <a:pt x="35" y="25"/>
                  </a:cubicBezTo>
                  <a:cubicBezTo>
                    <a:pt x="29" y="29"/>
                    <a:pt x="21" y="32"/>
                    <a:pt x="13" y="39"/>
                  </a:cubicBezTo>
                  <a:cubicBezTo>
                    <a:pt x="10" y="42"/>
                    <a:pt x="6" y="46"/>
                    <a:pt x="4" y="51"/>
                  </a:cubicBezTo>
                  <a:cubicBezTo>
                    <a:pt x="2" y="56"/>
                    <a:pt x="0" y="62"/>
                    <a:pt x="0" y="69"/>
                  </a:cubicBezTo>
                  <a:cubicBezTo>
                    <a:pt x="0" y="74"/>
                    <a:pt x="5" y="79"/>
                    <a:pt x="10" y="79"/>
                  </a:cubicBezTo>
                  <a:cubicBezTo>
                    <a:pt x="16" y="79"/>
                    <a:pt x="20" y="74"/>
                    <a:pt x="20" y="69"/>
                  </a:cubicBezTo>
                  <a:cubicBezTo>
                    <a:pt x="20" y="65"/>
                    <a:pt x="21" y="63"/>
                    <a:pt x="22" y="61"/>
                  </a:cubicBezTo>
                  <a:cubicBezTo>
                    <a:pt x="22" y="59"/>
                    <a:pt x="23" y="57"/>
                    <a:pt x="25" y="56"/>
                  </a:cubicBezTo>
                  <a:cubicBezTo>
                    <a:pt x="27" y="53"/>
                    <a:pt x="30" y="51"/>
                    <a:pt x="35" y="48"/>
                  </a:cubicBezTo>
                  <a:cubicBezTo>
                    <a:pt x="41" y="44"/>
                    <a:pt x="48" y="41"/>
                    <a:pt x="56" y="36"/>
                  </a:cubicBezTo>
                  <a:cubicBezTo>
                    <a:pt x="59" y="33"/>
                    <a:pt x="63" y="30"/>
                    <a:pt x="65" y="26"/>
                  </a:cubicBezTo>
                  <a:cubicBezTo>
                    <a:pt x="68"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8" name="Freeform 277"/>
            <p:cNvSpPr/>
            <p:nvPr/>
          </p:nvSpPr>
          <p:spPr bwMode="auto">
            <a:xfrm>
              <a:off x="1376363" y="2427289"/>
              <a:ext cx="65088" cy="73025"/>
            </a:xfrm>
            <a:custGeom>
              <a:avLst/>
              <a:gdLst>
                <a:gd name="T0" fmla="*/ 69 w 69"/>
                <a:gd name="T1" fmla="*/ 68 h 78"/>
                <a:gd name="T2" fmla="*/ 66 w 69"/>
                <a:gd name="T3" fmla="*/ 54 h 78"/>
                <a:gd name="T4" fmla="*/ 59 w 69"/>
                <a:gd name="T5" fmla="*/ 45 h 78"/>
                <a:gd name="T6" fmla="*/ 45 w 69"/>
                <a:gd name="T7" fmla="*/ 36 h 78"/>
                <a:gd name="T8" fmla="*/ 27 w 69"/>
                <a:gd name="T9" fmla="*/ 24 h 78"/>
                <a:gd name="T10" fmla="*/ 22 w 69"/>
                <a:gd name="T11" fmla="*/ 18 h 78"/>
                <a:gd name="T12" fmla="*/ 20 w 69"/>
                <a:gd name="T13" fmla="*/ 10 h 78"/>
                <a:gd name="T14" fmla="*/ 10 w 69"/>
                <a:gd name="T15" fmla="*/ 0 h 78"/>
                <a:gd name="T16" fmla="*/ 0 w 69"/>
                <a:gd name="T17" fmla="*/ 10 h 78"/>
                <a:gd name="T18" fmla="*/ 3 w 69"/>
                <a:gd name="T19" fmla="*/ 25 h 78"/>
                <a:gd name="T20" fmla="*/ 10 w 69"/>
                <a:gd name="T21" fmla="*/ 35 h 78"/>
                <a:gd name="T22" fmla="*/ 24 w 69"/>
                <a:gd name="T23" fmla="*/ 47 h 78"/>
                <a:gd name="T24" fmla="*/ 44 w 69"/>
                <a:gd name="T25" fmla="*/ 58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5"/>
                  </a:cubicBezTo>
                  <a:cubicBezTo>
                    <a:pt x="55" y="41"/>
                    <a:pt x="50" y="38"/>
                    <a:pt x="45" y="36"/>
                  </a:cubicBezTo>
                  <a:cubicBezTo>
                    <a:pt x="38" y="32"/>
                    <a:pt x="31" y="28"/>
                    <a:pt x="27" y="24"/>
                  </a:cubicBezTo>
                  <a:cubicBezTo>
                    <a:pt x="25" y="22"/>
                    <a:pt x="23" y="20"/>
                    <a:pt x="22" y="18"/>
                  </a:cubicBezTo>
                  <a:cubicBezTo>
                    <a:pt x="21" y="16"/>
                    <a:pt x="20" y="13"/>
                    <a:pt x="20" y="10"/>
                  </a:cubicBezTo>
                  <a:cubicBezTo>
                    <a:pt x="20" y="4"/>
                    <a:pt x="16" y="0"/>
                    <a:pt x="10" y="0"/>
                  </a:cubicBezTo>
                  <a:cubicBezTo>
                    <a:pt x="5" y="0"/>
                    <a:pt x="0" y="4"/>
                    <a:pt x="0" y="10"/>
                  </a:cubicBezTo>
                  <a:cubicBezTo>
                    <a:pt x="0" y="15"/>
                    <a:pt x="1" y="20"/>
                    <a:pt x="3" y="25"/>
                  </a:cubicBezTo>
                  <a:cubicBezTo>
                    <a:pt x="5" y="29"/>
                    <a:pt x="7" y="32"/>
                    <a:pt x="10" y="35"/>
                  </a:cubicBezTo>
                  <a:cubicBezTo>
                    <a:pt x="14" y="40"/>
                    <a:pt x="19" y="44"/>
                    <a:pt x="24" y="47"/>
                  </a:cubicBezTo>
                  <a:cubicBezTo>
                    <a:pt x="32" y="51"/>
                    <a:pt x="39" y="55"/>
                    <a:pt x="44" y="58"/>
                  </a:cubicBezTo>
                  <a:cubicBezTo>
                    <a:pt x="46" y="60"/>
                    <a:pt x="47" y="61"/>
                    <a:pt x="48" y="63"/>
                  </a:cubicBezTo>
                  <a:cubicBezTo>
                    <a:pt x="49" y="64"/>
                    <a:pt x="49" y="65"/>
                    <a:pt x="49" y="68"/>
                  </a:cubicBezTo>
                  <a:cubicBezTo>
                    <a:pt x="49" y="73"/>
                    <a:pt x="54" y="78"/>
                    <a:pt x="59" y="78"/>
                  </a:cubicBezTo>
                  <a:cubicBezTo>
                    <a:pt x="65"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9" name="Freeform 278"/>
            <p:cNvSpPr/>
            <p:nvPr/>
          </p:nvSpPr>
          <p:spPr bwMode="auto">
            <a:xfrm>
              <a:off x="1376363" y="2317751"/>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10 w 69"/>
                <a:gd name="T21" fmla="*/ 36 h 78"/>
                <a:gd name="T22" fmla="*/ 24 w 69"/>
                <a:gd name="T23" fmla="*/ 48 h 78"/>
                <a:gd name="T24" fmla="*/ 44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5" y="23"/>
                    <a:pt x="23" y="21"/>
                    <a:pt x="22" y="19"/>
                  </a:cubicBezTo>
                  <a:cubicBezTo>
                    <a:pt x="21" y="17"/>
                    <a:pt x="20" y="14"/>
                    <a:pt x="20" y="10"/>
                  </a:cubicBezTo>
                  <a:cubicBezTo>
                    <a:pt x="20" y="5"/>
                    <a:pt x="16" y="0"/>
                    <a:pt x="10" y="0"/>
                  </a:cubicBezTo>
                  <a:cubicBezTo>
                    <a:pt x="5" y="0"/>
                    <a:pt x="0" y="5"/>
                    <a:pt x="0" y="10"/>
                  </a:cubicBezTo>
                  <a:cubicBezTo>
                    <a:pt x="0" y="16"/>
                    <a:pt x="1" y="21"/>
                    <a:pt x="3" y="25"/>
                  </a:cubicBezTo>
                  <a:cubicBezTo>
                    <a:pt x="5" y="29"/>
                    <a:pt x="7" y="33"/>
                    <a:pt x="10" y="36"/>
                  </a:cubicBezTo>
                  <a:cubicBezTo>
                    <a:pt x="14" y="41"/>
                    <a:pt x="19" y="45"/>
                    <a:pt x="24" y="48"/>
                  </a:cubicBezTo>
                  <a:cubicBezTo>
                    <a:pt x="32" y="52"/>
                    <a:pt x="39" y="55"/>
                    <a:pt x="44" y="59"/>
                  </a:cubicBezTo>
                  <a:cubicBezTo>
                    <a:pt x="46" y="61"/>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0" name="Freeform 279"/>
            <p:cNvSpPr/>
            <p:nvPr/>
          </p:nvSpPr>
          <p:spPr bwMode="auto">
            <a:xfrm>
              <a:off x="2093913" y="208597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6"/>
                    <a:pt x="164" y="10"/>
                  </a:cubicBezTo>
                  <a:cubicBezTo>
                    <a:pt x="164" y="5"/>
                    <a:pt x="159" y="0"/>
                    <a:pt x="154" y="0"/>
                  </a:cubicBezTo>
                  <a:cubicBezTo>
                    <a:pt x="10" y="0"/>
                    <a:pt x="10" y="0"/>
                    <a:pt x="10" y="0"/>
                  </a:cubicBezTo>
                  <a:cubicBezTo>
                    <a:pt x="5" y="0"/>
                    <a:pt x="0" y="5"/>
                    <a:pt x="0" y="10"/>
                  </a:cubicBezTo>
                  <a:cubicBezTo>
                    <a:pt x="0" y="16"/>
                    <a:pt x="5"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1" name="Freeform 280"/>
            <p:cNvSpPr/>
            <p:nvPr/>
          </p:nvSpPr>
          <p:spPr bwMode="auto">
            <a:xfrm>
              <a:off x="776288" y="1700214"/>
              <a:ext cx="152400" cy="17463"/>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2" name="Freeform 281"/>
            <p:cNvSpPr/>
            <p:nvPr/>
          </p:nvSpPr>
          <p:spPr bwMode="auto">
            <a:xfrm>
              <a:off x="2105026" y="107632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5"/>
                    <a:pt x="164" y="10"/>
                  </a:cubicBezTo>
                  <a:cubicBezTo>
                    <a:pt x="164" y="4"/>
                    <a:pt x="159" y="0"/>
                    <a:pt x="154" y="0"/>
                  </a:cubicBezTo>
                  <a:cubicBezTo>
                    <a:pt x="10" y="0"/>
                    <a:pt x="10" y="0"/>
                    <a:pt x="10" y="0"/>
                  </a:cubicBezTo>
                  <a:cubicBezTo>
                    <a:pt x="5" y="0"/>
                    <a:pt x="0" y="4"/>
                    <a:pt x="0" y="10"/>
                  </a:cubicBezTo>
                  <a:cubicBezTo>
                    <a:pt x="0" y="15"/>
                    <a:pt x="5"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3" name="Freeform 282"/>
            <p:cNvSpPr/>
            <p:nvPr/>
          </p:nvSpPr>
          <p:spPr bwMode="auto">
            <a:xfrm>
              <a:off x="2633663" y="773114"/>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4" name="Freeform 283"/>
            <p:cNvSpPr/>
            <p:nvPr/>
          </p:nvSpPr>
          <p:spPr bwMode="auto">
            <a:xfrm>
              <a:off x="1311276" y="2771776"/>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6"/>
                    <a:pt x="163" y="10"/>
                  </a:cubicBezTo>
                  <a:cubicBezTo>
                    <a:pt x="163" y="5"/>
                    <a:pt x="159" y="0"/>
                    <a:pt x="153" y="0"/>
                  </a:cubicBezTo>
                  <a:cubicBezTo>
                    <a:pt x="10" y="0"/>
                    <a:pt x="10" y="0"/>
                    <a:pt x="10" y="0"/>
                  </a:cubicBezTo>
                  <a:cubicBezTo>
                    <a:pt x="4" y="0"/>
                    <a:pt x="0" y="5"/>
                    <a:pt x="0" y="10"/>
                  </a:cubicBezTo>
                  <a:cubicBezTo>
                    <a:pt x="0" y="16"/>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5" name="Freeform 284"/>
            <p:cNvSpPr/>
            <p:nvPr/>
          </p:nvSpPr>
          <p:spPr bwMode="auto">
            <a:xfrm>
              <a:off x="1654176" y="24177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09" y="0"/>
                    <a:pt x="106" y="4"/>
                  </a:cubicBezTo>
                  <a:cubicBezTo>
                    <a:pt x="4" y="105"/>
                    <a:pt x="4" y="105"/>
                    <a:pt x="4" y="105"/>
                  </a:cubicBezTo>
                  <a:cubicBezTo>
                    <a:pt x="0" y="109"/>
                    <a:pt x="0" y="115"/>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6" name="Freeform 285"/>
            <p:cNvSpPr/>
            <p:nvPr/>
          </p:nvSpPr>
          <p:spPr bwMode="auto">
            <a:xfrm>
              <a:off x="868363" y="771526"/>
              <a:ext cx="115888" cy="115888"/>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5"/>
                    <a:pt x="4" y="119"/>
                  </a:cubicBezTo>
                  <a:cubicBezTo>
                    <a:pt x="8" y="123"/>
                    <a:pt x="15"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7" name="Freeform 286"/>
            <p:cNvSpPr/>
            <p:nvPr/>
          </p:nvSpPr>
          <p:spPr bwMode="auto">
            <a:xfrm>
              <a:off x="2700338" y="17446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6"/>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8" name="Freeform 287"/>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close/>
                  <a:moveTo>
                    <a:pt x="30" y="38"/>
                  </a:moveTo>
                  <a:lnTo>
                    <a:pt x="26" y="45"/>
                  </a:lnTo>
                  <a:lnTo>
                    <a:pt x="23" y="50"/>
                  </a:lnTo>
                  <a:lnTo>
                    <a:pt x="26" y="50"/>
                  </a:lnTo>
                  <a:lnTo>
                    <a:pt x="29" y="46"/>
                  </a:lnTo>
                  <a:lnTo>
                    <a:pt x="31" y="40"/>
                  </a:lnTo>
                  <a:lnTo>
                    <a:pt x="30" y="38"/>
                  </a:lnTo>
                  <a:close/>
                  <a:moveTo>
                    <a:pt x="52" y="0"/>
                  </a:moveTo>
                  <a:lnTo>
                    <a:pt x="37" y="26"/>
                  </a:lnTo>
                  <a:lnTo>
                    <a:pt x="38" y="28"/>
                  </a:lnTo>
                  <a:lnTo>
                    <a:pt x="52" y="5"/>
                  </a:lnTo>
                  <a:lnTo>
                    <a:pt x="76" y="46"/>
                  </a:lnTo>
                  <a:lnTo>
                    <a:pt x="77" y="45"/>
                  </a:lnTo>
                  <a:lnTo>
                    <a:pt x="77" y="4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9" name="Freeform 288"/>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moveTo>
                    <a:pt x="30" y="38"/>
                  </a:moveTo>
                  <a:lnTo>
                    <a:pt x="26" y="45"/>
                  </a:lnTo>
                  <a:lnTo>
                    <a:pt x="23" y="50"/>
                  </a:lnTo>
                  <a:lnTo>
                    <a:pt x="26" y="50"/>
                  </a:lnTo>
                  <a:lnTo>
                    <a:pt x="29" y="46"/>
                  </a:lnTo>
                  <a:lnTo>
                    <a:pt x="31" y="40"/>
                  </a:lnTo>
                  <a:lnTo>
                    <a:pt x="30" y="38"/>
                  </a:lnTo>
                  <a:moveTo>
                    <a:pt x="52" y="0"/>
                  </a:moveTo>
                  <a:lnTo>
                    <a:pt x="37" y="26"/>
                  </a:lnTo>
                  <a:lnTo>
                    <a:pt x="38" y="28"/>
                  </a:lnTo>
                  <a:lnTo>
                    <a:pt x="52" y="5"/>
                  </a:lnTo>
                  <a:lnTo>
                    <a:pt x="76" y="46"/>
                  </a:lnTo>
                  <a:lnTo>
                    <a:pt x="77" y="45"/>
                  </a:lnTo>
                  <a:lnTo>
                    <a:pt x="77" y="45"/>
                  </a:lnTo>
                  <a:lnTo>
                    <a:pt x="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0" name="Freeform 289"/>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close/>
                  <a:moveTo>
                    <a:pt x="21" y="0"/>
                  </a:moveTo>
                  <a:lnTo>
                    <a:pt x="14" y="12"/>
                  </a:lnTo>
                  <a:lnTo>
                    <a:pt x="15" y="14"/>
                  </a:lnTo>
                  <a:lnTo>
                    <a:pt x="22"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1" name="Freeform 290"/>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moveTo>
                    <a:pt x="21" y="0"/>
                  </a:moveTo>
                  <a:lnTo>
                    <a:pt x="14" y="12"/>
                  </a:lnTo>
                  <a:lnTo>
                    <a:pt x="15" y="14"/>
                  </a:lnTo>
                  <a:lnTo>
                    <a:pt x="22"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2" name="Freeform 291"/>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close/>
                  <a:moveTo>
                    <a:pt x="29" y="37"/>
                  </a:moveTo>
                  <a:lnTo>
                    <a:pt x="25" y="44"/>
                  </a:lnTo>
                  <a:lnTo>
                    <a:pt x="22" y="50"/>
                  </a:lnTo>
                  <a:lnTo>
                    <a:pt x="25" y="50"/>
                  </a:lnTo>
                  <a:lnTo>
                    <a:pt x="28" y="46"/>
                  </a:lnTo>
                  <a:lnTo>
                    <a:pt x="31" y="40"/>
                  </a:lnTo>
                  <a:lnTo>
                    <a:pt x="29" y="37"/>
                  </a:lnTo>
                  <a:close/>
                  <a:moveTo>
                    <a:pt x="51" y="0"/>
                  </a:moveTo>
                  <a:lnTo>
                    <a:pt x="36" y="26"/>
                  </a:lnTo>
                  <a:lnTo>
                    <a:pt x="38" y="28"/>
                  </a:lnTo>
                  <a:lnTo>
                    <a:pt x="51" y="4"/>
                  </a:lnTo>
                  <a:lnTo>
                    <a:pt x="75" y="46"/>
                  </a:lnTo>
                  <a:lnTo>
                    <a:pt x="76" y="45"/>
                  </a:lnTo>
                  <a:lnTo>
                    <a:pt x="77" y="44"/>
                  </a:lnTo>
                  <a:lnTo>
                    <a:pt x="5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3" name="Freeform 292"/>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moveTo>
                    <a:pt x="29" y="37"/>
                  </a:moveTo>
                  <a:lnTo>
                    <a:pt x="25" y="44"/>
                  </a:lnTo>
                  <a:lnTo>
                    <a:pt x="22" y="50"/>
                  </a:lnTo>
                  <a:lnTo>
                    <a:pt x="25" y="50"/>
                  </a:lnTo>
                  <a:lnTo>
                    <a:pt x="28" y="46"/>
                  </a:lnTo>
                  <a:lnTo>
                    <a:pt x="31" y="40"/>
                  </a:lnTo>
                  <a:lnTo>
                    <a:pt x="29" y="37"/>
                  </a:lnTo>
                  <a:moveTo>
                    <a:pt x="51" y="0"/>
                  </a:moveTo>
                  <a:lnTo>
                    <a:pt x="36" y="26"/>
                  </a:lnTo>
                  <a:lnTo>
                    <a:pt x="38" y="28"/>
                  </a:lnTo>
                  <a:lnTo>
                    <a:pt x="51" y="4"/>
                  </a:lnTo>
                  <a:lnTo>
                    <a:pt x="75" y="46"/>
                  </a:lnTo>
                  <a:lnTo>
                    <a:pt x="76" y="45"/>
                  </a:lnTo>
                  <a:lnTo>
                    <a:pt x="77" y="44"/>
                  </a:lnTo>
                  <a:lnTo>
                    <a:pt x="5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4" name="Freeform 293"/>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close/>
                  <a:moveTo>
                    <a:pt x="21" y="0"/>
                  </a:moveTo>
                  <a:lnTo>
                    <a:pt x="14" y="11"/>
                  </a:lnTo>
                  <a:lnTo>
                    <a:pt x="16" y="14"/>
                  </a:lnTo>
                  <a:lnTo>
                    <a:pt x="23"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5" name="Freeform 294"/>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moveTo>
                    <a:pt x="21" y="0"/>
                  </a:moveTo>
                  <a:lnTo>
                    <a:pt x="14" y="11"/>
                  </a:lnTo>
                  <a:lnTo>
                    <a:pt x="16" y="14"/>
                  </a:lnTo>
                  <a:lnTo>
                    <a:pt x="23"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6" name="Freeform 295"/>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close/>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7" name="Freeform 296"/>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8" name="Freeform 297"/>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close/>
                  <a:moveTo>
                    <a:pt x="21" y="0"/>
                  </a:moveTo>
                  <a:lnTo>
                    <a:pt x="14" y="12"/>
                  </a:lnTo>
                  <a:lnTo>
                    <a:pt x="15" y="14"/>
                  </a:lnTo>
                  <a:lnTo>
                    <a:pt x="22" y="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9" name="Freeform 298"/>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moveTo>
                    <a:pt x="21" y="0"/>
                  </a:moveTo>
                  <a:lnTo>
                    <a:pt x="14" y="12"/>
                  </a:lnTo>
                  <a:lnTo>
                    <a:pt x="15" y="14"/>
                  </a:lnTo>
                  <a:lnTo>
                    <a:pt x="22" y="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0" name="Freeform 299"/>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close/>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1" name="Freeform 300"/>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2" name="Freeform 301"/>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close/>
                  <a:moveTo>
                    <a:pt x="20" y="0"/>
                  </a:moveTo>
                  <a:lnTo>
                    <a:pt x="7" y="4"/>
                  </a:lnTo>
                  <a:lnTo>
                    <a:pt x="6" y="6"/>
                  </a:lnTo>
                  <a:lnTo>
                    <a:pt x="20"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3" name="Freeform 302"/>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moveTo>
                    <a:pt x="20" y="0"/>
                  </a:moveTo>
                  <a:lnTo>
                    <a:pt x="7" y="4"/>
                  </a:lnTo>
                  <a:lnTo>
                    <a:pt x="6" y="6"/>
                  </a:lnTo>
                  <a:lnTo>
                    <a:pt x="20" y="3"/>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4" name="Freeform 303"/>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close/>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5" name="Freeform 304"/>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6" name="Freeform 305"/>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close/>
                  <a:moveTo>
                    <a:pt x="19" y="0"/>
                  </a:moveTo>
                  <a:lnTo>
                    <a:pt x="6" y="4"/>
                  </a:lnTo>
                  <a:lnTo>
                    <a:pt x="6" y="6"/>
                  </a:lnTo>
                  <a:lnTo>
                    <a:pt x="19" y="3"/>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7" name="Freeform 306"/>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moveTo>
                    <a:pt x="19" y="0"/>
                  </a:moveTo>
                  <a:lnTo>
                    <a:pt x="6" y="4"/>
                  </a:lnTo>
                  <a:lnTo>
                    <a:pt x="6" y="6"/>
                  </a:lnTo>
                  <a:lnTo>
                    <a:pt x="19" y="3"/>
                  </a:lnTo>
                  <a:lnTo>
                    <a:pt x="1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8" name="Freeform 307"/>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close/>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9" name="Freeform 308"/>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0" name="Freeform 309"/>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close/>
                  <a:moveTo>
                    <a:pt x="20" y="0"/>
                  </a:moveTo>
                  <a:lnTo>
                    <a:pt x="6" y="4"/>
                  </a:lnTo>
                  <a:lnTo>
                    <a:pt x="6" y="7"/>
                  </a:lnTo>
                  <a:lnTo>
                    <a:pt x="19"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1" name="Freeform 310"/>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moveTo>
                    <a:pt x="20" y="0"/>
                  </a:moveTo>
                  <a:lnTo>
                    <a:pt x="6" y="4"/>
                  </a:lnTo>
                  <a:lnTo>
                    <a:pt x="6" y="7"/>
                  </a:lnTo>
                  <a:lnTo>
                    <a:pt x="19" y="3"/>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2" name="Freeform 311"/>
            <p:cNvSpPr>
              <a:spLocks noEditPoints="1"/>
            </p:cNvSpPr>
            <p:nvPr/>
          </p:nvSpPr>
          <p:spPr bwMode="auto">
            <a:xfrm>
              <a:off x="2613026" y="976314"/>
              <a:ext cx="142875" cy="150813"/>
            </a:xfrm>
            <a:custGeom>
              <a:avLst/>
              <a:gdLst>
                <a:gd name="T0" fmla="*/ 66 w 152"/>
                <a:gd name="T1" fmla="*/ 24 h 161"/>
                <a:gd name="T2" fmla="*/ 63 w 152"/>
                <a:gd name="T3" fmla="*/ 28 h 161"/>
                <a:gd name="T4" fmla="*/ 74 w 152"/>
                <a:gd name="T5" fmla="*/ 34 h 161"/>
                <a:gd name="T6" fmla="*/ 144 w 152"/>
                <a:gd name="T7" fmla="*/ 74 h 161"/>
                <a:gd name="T8" fmla="*/ 74 w 152"/>
                <a:gd name="T9" fmla="*/ 114 h 161"/>
                <a:gd name="T10" fmla="*/ 4 w 152"/>
                <a:gd name="T11" fmla="*/ 154 h 161"/>
                <a:gd name="T12" fmla="*/ 4 w 152"/>
                <a:gd name="T13" fmla="*/ 74 h 161"/>
                <a:gd name="T14" fmla="*/ 4 w 152"/>
                <a:gd name="T15" fmla="*/ 62 h 161"/>
                <a:gd name="T16" fmla="*/ 0 w 152"/>
                <a:gd name="T17" fmla="*/ 64 h 161"/>
                <a:gd name="T18" fmla="*/ 0 w 152"/>
                <a:gd name="T19" fmla="*/ 74 h 161"/>
                <a:gd name="T20" fmla="*/ 0 w 152"/>
                <a:gd name="T21" fmla="*/ 161 h 161"/>
                <a:gd name="T22" fmla="*/ 76 w 152"/>
                <a:gd name="T23" fmla="*/ 118 h 161"/>
                <a:gd name="T24" fmla="*/ 152 w 152"/>
                <a:gd name="T25" fmla="*/ 74 h 161"/>
                <a:gd name="T26" fmla="*/ 76 w 152"/>
                <a:gd name="T27" fmla="*/ 30 h 161"/>
                <a:gd name="T28" fmla="*/ 66 w 152"/>
                <a:gd name="T29" fmla="*/ 24 h 161"/>
                <a:gd name="T30" fmla="*/ 0 w 152"/>
                <a:gd name="T31" fmla="*/ 0 h 161"/>
                <a:gd name="T32" fmla="*/ 0 w 152"/>
                <a:gd name="T33" fmla="*/ 41 h 161"/>
                <a:gd name="T34" fmla="*/ 4 w 152"/>
                <a:gd name="T35" fmla="*/ 39 h 161"/>
                <a:gd name="T36" fmla="*/ 4 w 152"/>
                <a:gd name="T37" fmla="*/ 2 h 161"/>
                <a:gd name="T38" fmla="*/ 0 w 152"/>
                <a:gd name="T3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161">
                  <a:moveTo>
                    <a:pt x="66" y="24"/>
                  </a:moveTo>
                  <a:cubicBezTo>
                    <a:pt x="65" y="26"/>
                    <a:pt x="64" y="27"/>
                    <a:pt x="63" y="28"/>
                  </a:cubicBezTo>
                  <a:cubicBezTo>
                    <a:pt x="74" y="34"/>
                    <a:pt x="74" y="34"/>
                    <a:pt x="74" y="34"/>
                  </a:cubicBezTo>
                  <a:cubicBezTo>
                    <a:pt x="144" y="74"/>
                    <a:pt x="144" y="74"/>
                    <a:pt x="144" y="74"/>
                  </a:cubicBezTo>
                  <a:cubicBezTo>
                    <a:pt x="74" y="114"/>
                    <a:pt x="74" y="114"/>
                    <a:pt x="74" y="114"/>
                  </a:cubicBezTo>
                  <a:cubicBezTo>
                    <a:pt x="4" y="154"/>
                    <a:pt x="4" y="154"/>
                    <a:pt x="4" y="154"/>
                  </a:cubicBezTo>
                  <a:cubicBezTo>
                    <a:pt x="4" y="74"/>
                    <a:pt x="4" y="74"/>
                    <a:pt x="4" y="74"/>
                  </a:cubicBezTo>
                  <a:cubicBezTo>
                    <a:pt x="4" y="62"/>
                    <a:pt x="4" y="62"/>
                    <a:pt x="4" y="62"/>
                  </a:cubicBezTo>
                  <a:cubicBezTo>
                    <a:pt x="0" y="64"/>
                    <a:pt x="0" y="64"/>
                    <a:pt x="0" y="64"/>
                  </a:cubicBezTo>
                  <a:cubicBezTo>
                    <a:pt x="0" y="74"/>
                    <a:pt x="0" y="74"/>
                    <a:pt x="0" y="74"/>
                  </a:cubicBezTo>
                  <a:cubicBezTo>
                    <a:pt x="0" y="161"/>
                    <a:pt x="0" y="161"/>
                    <a:pt x="0" y="161"/>
                  </a:cubicBezTo>
                  <a:cubicBezTo>
                    <a:pt x="76" y="118"/>
                    <a:pt x="76" y="118"/>
                    <a:pt x="76" y="118"/>
                  </a:cubicBezTo>
                  <a:cubicBezTo>
                    <a:pt x="152" y="74"/>
                    <a:pt x="152" y="74"/>
                    <a:pt x="152" y="74"/>
                  </a:cubicBezTo>
                  <a:cubicBezTo>
                    <a:pt x="76" y="30"/>
                    <a:pt x="76" y="30"/>
                    <a:pt x="76" y="30"/>
                  </a:cubicBezTo>
                  <a:cubicBezTo>
                    <a:pt x="66" y="24"/>
                    <a:pt x="66" y="24"/>
                    <a:pt x="66" y="24"/>
                  </a:cubicBezTo>
                  <a:moveTo>
                    <a:pt x="0" y="0"/>
                  </a:moveTo>
                  <a:cubicBezTo>
                    <a:pt x="0" y="41"/>
                    <a:pt x="0" y="41"/>
                    <a:pt x="0" y="41"/>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3" name="Freeform 312"/>
            <p:cNvSpPr>
              <a:spLocks noEditPoints="1"/>
            </p:cNvSpPr>
            <p:nvPr/>
          </p:nvSpPr>
          <p:spPr bwMode="auto">
            <a:xfrm>
              <a:off x="2613026" y="963614"/>
              <a:ext cx="61913" cy="73025"/>
            </a:xfrm>
            <a:custGeom>
              <a:avLst/>
              <a:gdLst>
                <a:gd name="T0" fmla="*/ 4 w 66"/>
                <a:gd name="T1" fmla="*/ 52 h 77"/>
                <a:gd name="T2" fmla="*/ 0 w 66"/>
                <a:gd name="T3" fmla="*/ 54 h 77"/>
                <a:gd name="T4" fmla="*/ 0 w 66"/>
                <a:gd name="T5" fmla="*/ 77 h 77"/>
                <a:gd name="T6" fmla="*/ 4 w 66"/>
                <a:gd name="T7" fmla="*/ 75 h 77"/>
                <a:gd name="T8" fmla="*/ 4 w 66"/>
                <a:gd name="T9" fmla="*/ 52 h 77"/>
                <a:gd name="T10" fmla="*/ 0 w 66"/>
                <a:gd name="T11" fmla="*/ 0 h 77"/>
                <a:gd name="T12" fmla="*/ 0 w 66"/>
                <a:gd name="T13" fmla="*/ 13 h 77"/>
                <a:gd name="T14" fmla="*/ 4 w 66"/>
                <a:gd name="T15" fmla="*/ 15 h 77"/>
                <a:gd name="T16" fmla="*/ 4 w 66"/>
                <a:gd name="T17" fmla="*/ 7 h 77"/>
                <a:gd name="T18" fmla="*/ 63 w 66"/>
                <a:gd name="T19" fmla="*/ 41 h 77"/>
                <a:gd name="T20" fmla="*/ 66 w 66"/>
                <a:gd name="T21" fmla="*/ 37 h 77"/>
                <a:gd name="T22" fmla="*/ 0 w 66"/>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7">
                  <a:moveTo>
                    <a:pt x="4" y="52"/>
                  </a:moveTo>
                  <a:cubicBezTo>
                    <a:pt x="0" y="54"/>
                    <a:pt x="0" y="54"/>
                    <a:pt x="0" y="54"/>
                  </a:cubicBezTo>
                  <a:cubicBezTo>
                    <a:pt x="0" y="77"/>
                    <a:pt x="0" y="77"/>
                    <a:pt x="0" y="77"/>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7"/>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4" name="Freeform 313"/>
            <p:cNvSpPr>
              <a:spLocks noEditPoints="1"/>
            </p:cNvSpPr>
            <p:nvPr/>
          </p:nvSpPr>
          <p:spPr bwMode="auto">
            <a:xfrm>
              <a:off x="1187451" y="1758951"/>
              <a:ext cx="142875" cy="152400"/>
            </a:xfrm>
            <a:custGeom>
              <a:avLst/>
              <a:gdLst>
                <a:gd name="T0" fmla="*/ 66 w 152"/>
                <a:gd name="T1" fmla="*/ 25 h 162"/>
                <a:gd name="T2" fmla="*/ 63 w 152"/>
                <a:gd name="T3" fmla="*/ 28 h 162"/>
                <a:gd name="T4" fmla="*/ 74 w 152"/>
                <a:gd name="T5" fmla="*/ 34 h 162"/>
                <a:gd name="T6" fmla="*/ 144 w 152"/>
                <a:gd name="T7" fmla="*/ 74 h 162"/>
                <a:gd name="T8" fmla="*/ 74 w 152"/>
                <a:gd name="T9" fmla="*/ 114 h 162"/>
                <a:gd name="T10" fmla="*/ 4 w 152"/>
                <a:gd name="T11" fmla="*/ 155 h 162"/>
                <a:gd name="T12" fmla="*/ 4 w 152"/>
                <a:gd name="T13" fmla="*/ 74 h 162"/>
                <a:gd name="T14" fmla="*/ 4 w 152"/>
                <a:gd name="T15" fmla="*/ 62 h 162"/>
                <a:gd name="T16" fmla="*/ 0 w 152"/>
                <a:gd name="T17" fmla="*/ 65 h 162"/>
                <a:gd name="T18" fmla="*/ 0 w 152"/>
                <a:gd name="T19" fmla="*/ 74 h 162"/>
                <a:gd name="T20" fmla="*/ 0 w 152"/>
                <a:gd name="T21" fmla="*/ 162 h 162"/>
                <a:gd name="T22" fmla="*/ 76 w 152"/>
                <a:gd name="T23" fmla="*/ 118 h 162"/>
                <a:gd name="T24" fmla="*/ 76 w 152"/>
                <a:gd name="T25" fmla="*/ 118 h 162"/>
                <a:gd name="T26" fmla="*/ 152 w 152"/>
                <a:gd name="T27" fmla="*/ 74 h 162"/>
                <a:gd name="T28" fmla="*/ 76 w 152"/>
                <a:gd name="T29" fmla="*/ 31 h 162"/>
                <a:gd name="T30" fmla="*/ 66 w 152"/>
                <a:gd name="T31" fmla="*/ 25 h 162"/>
                <a:gd name="T32" fmla="*/ 0 w 152"/>
                <a:gd name="T33" fmla="*/ 0 h 162"/>
                <a:gd name="T34" fmla="*/ 0 w 152"/>
                <a:gd name="T35" fmla="*/ 42 h 162"/>
                <a:gd name="T36" fmla="*/ 4 w 152"/>
                <a:gd name="T37" fmla="*/ 39 h 162"/>
                <a:gd name="T38" fmla="*/ 4 w 152"/>
                <a:gd name="T39" fmla="*/ 2 h 162"/>
                <a:gd name="T40" fmla="*/ 0 w 152"/>
                <a:gd name="T4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2">
                  <a:moveTo>
                    <a:pt x="66" y="25"/>
                  </a:moveTo>
                  <a:cubicBezTo>
                    <a:pt x="65" y="26"/>
                    <a:pt x="64" y="27"/>
                    <a:pt x="63" y="28"/>
                  </a:cubicBezTo>
                  <a:cubicBezTo>
                    <a:pt x="74" y="34"/>
                    <a:pt x="74" y="34"/>
                    <a:pt x="74" y="34"/>
                  </a:cubicBezTo>
                  <a:cubicBezTo>
                    <a:pt x="144" y="74"/>
                    <a:pt x="144" y="74"/>
                    <a:pt x="144" y="74"/>
                  </a:cubicBezTo>
                  <a:cubicBezTo>
                    <a:pt x="74" y="114"/>
                    <a:pt x="74" y="114"/>
                    <a:pt x="74" y="114"/>
                  </a:cubicBezTo>
                  <a:cubicBezTo>
                    <a:pt x="4" y="155"/>
                    <a:pt x="4" y="155"/>
                    <a:pt x="4" y="155"/>
                  </a:cubicBezTo>
                  <a:cubicBezTo>
                    <a:pt x="4" y="74"/>
                    <a:pt x="4" y="74"/>
                    <a:pt x="4" y="74"/>
                  </a:cubicBezTo>
                  <a:cubicBezTo>
                    <a:pt x="4" y="62"/>
                    <a:pt x="4" y="62"/>
                    <a:pt x="4" y="62"/>
                  </a:cubicBezTo>
                  <a:cubicBezTo>
                    <a:pt x="0" y="65"/>
                    <a:pt x="0" y="65"/>
                    <a:pt x="0" y="65"/>
                  </a:cubicBezTo>
                  <a:cubicBezTo>
                    <a:pt x="0" y="74"/>
                    <a:pt x="0" y="74"/>
                    <a:pt x="0" y="74"/>
                  </a:cubicBezTo>
                  <a:cubicBezTo>
                    <a:pt x="0" y="162"/>
                    <a:pt x="0" y="162"/>
                    <a:pt x="0" y="162"/>
                  </a:cubicBezTo>
                  <a:cubicBezTo>
                    <a:pt x="76" y="118"/>
                    <a:pt x="76" y="118"/>
                    <a:pt x="76" y="118"/>
                  </a:cubicBezTo>
                  <a:cubicBezTo>
                    <a:pt x="76" y="118"/>
                    <a:pt x="76" y="118"/>
                    <a:pt x="76" y="118"/>
                  </a:cubicBezTo>
                  <a:cubicBezTo>
                    <a:pt x="152" y="74"/>
                    <a:pt x="152" y="74"/>
                    <a:pt x="152" y="74"/>
                  </a:cubicBezTo>
                  <a:cubicBezTo>
                    <a:pt x="76" y="31"/>
                    <a:pt x="76" y="31"/>
                    <a:pt x="76" y="31"/>
                  </a:cubicBezTo>
                  <a:cubicBezTo>
                    <a:pt x="66" y="25"/>
                    <a:pt x="66" y="25"/>
                    <a:pt x="66" y="25"/>
                  </a:cubicBezTo>
                  <a:moveTo>
                    <a:pt x="0" y="0"/>
                  </a:moveTo>
                  <a:cubicBezTo>
                    <a:pt x="0" y="42"/>
                    <a:pt x="0" y="42"/>
                    <a:pt x="0" y="42"/>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5" name="Freeform 314"/>
            <p:cNvSpPr>
              <a:spLocks noEditPoints="1"/>
            </p:cNvSpPr>
            <p:nvPr/>
          </p:nvSpPr>
          <p:spPr bwMode="auto">
            <a:xfrm>
              <a:off x="1187451" y="1747839"/>
              <a:ext cx="61913" cy="73025"/>
            </a:xfrm>
            <a:custGeom>
              <a:avLst/>
              <a:gdLst>
                <a:gd name="T0" fmla="*/ 4 w 66"/>
                <a:gd name="T1" fmla="*/ 52 h 78"/>
                <a:gd name="T2" fmla="*/ 0 w 66"/>
                <a:gd name="T3" fmla="*/ 55 h 78"/>
                <a:gd name="T4" fmla="*/ 0 w 66"/>
                <a:gd name="T5" fmla="*/ 78 h 78"/>
                <a:gd name="T6" fmla="*/ 4 w 66"/>
                <a:gd name="T7" fmla="*/ 75 h 78"/>
                <a:gd name="T8" fmla="*/ 4 w 66"/>
                <a:gd name="T9" fmla="*/ 52 h 78"/>
                <a:gd name="T10" fmla="*/ 0 w 66"/>
                <a:gd name="T11" fmla="*/ 0 h 78"/>
                <a:gd name="T12" fmla="*/ 0 w 66"/>
                <a:gd name="T13" fmla="*/ 13 h 78"/>
                <a:gd name="T14" fmla="*/ 4 w 66"/>
                <a:gd name="T15" fmla="*/ 15 h 78"/>
                <a:gd name="T16" fmla="*/ 4 w 66"/>
                <a:gd name="T17" fmla="*/ 7 h 78"/>
                <a:gd name="T18" fmla="*/ 63 w 66"/>
                <a:gd name="T19" fmla="*/ 41 h 78"/>
                <a:gd name="T20" fmla="*/ 66 w 66"/>
                <a:gd name="T21" fmla="*/ 38 h 78"/>
                <a:gd name="T22" fmla="*/ 0 w 66"/>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8">
                  <a:moveTo>
                    <a:pt x="4" y="52"/>
                  </a:moveTo>
                  <a:cubicBezTo>
                    <a:pt x="0" y="55"/>
                    <a:pt x="0" y="55"/>
                    <a:pt x="0" y="55"/>
                  </a:cubicBezTo>
                  <a:cubicBezTo>
                    <a:pt x="0" y="78"/>
                    <a:pt x="0" y="78"/>
                    <a:pt x="0" y="78"/>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8"/>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6" name="Freeform 315"/>
            <p:cNvSpPr>
              <a:spLocks noEditPoints="1"/>
            </p:cNvSpPr>
            <p:nvPr/>
          </p:nvSpPr>
          <p:spPr bwMode="auto">
            <a:xfrm>
              <a:off x="2036763" y="1677989"/>
              <a:ext cx="122238" cy="122238"/>
            </a:xfrm>
            <a:custGeom>
              <a:avLst/>
              <a:gdLst>
                <a:gd name="T0" fmla="*/ 131 w 131"/>
                <a:gd name="T1" fmla="*/ 66 h 131"/>
                <a:gd name="T2" fmla="*/ 129 w 131"/>
                <a:gd name="T3" fmla="*/ 66 h 131"/>
                <a:gd name="T4" fmla="*/ 127 w 131"/>
                <a:gd name="T5" fmla="*/ 66 h 131"/>
                <a:gd name="T6" fmla="*/ 109 w 131"/>
                <a:gd name="T7" fmla="*/ 109 h 131"/>
                <a:gd name="T8" fmla="*/ 66 w 131"/>
                <a:gd name="T9" fmla="*/ 127 h 131"/>
                <a:gd name="T10" fmla="*/ 22 w 131"/>
                <a:gd name="T11" fmla="*/ 109 h 131"/>
                <a:gd name="T12" fmla="*/ 6 w 131"/>
                <a:gd name="T13" fmla="*/ 79 h 131"/>
                <a:gd name="T14" fmla="*/ 2 w 131"/>
                <a:gd name="T15" fmla="*/ 81 h 131"/>
                <a:gd name="T16" fmla="*/ 66 w 131"/>
                <a:gd name="T17" fmla="*/ 131 h 131"/>
                <a:gd name="T18" fmla="*/ 131 w 131"/>
                <a:gd name="T19" fmla="*/ 66 h 131"/>
                <a:gd name="T20" fmla="*/ 28 w 131"/>
                <a:gd name="T21" fmla="*/ 12 h 131"/>
                <a:gd name="T22" fmla="*/ 0 w 131"/>
                <a:gd name="T23" fmla="*/ 59 h 131"/>
                <a:gd name="T24" fmla="*/ 5 w 131"/>
                <a:gd name="T25" fmla="*/ 57 h 131"/>
                <a:gd name="T26" fmla="*/ 22 w 131"/>
                <a:gd name="T27" fmla="*/ 22 h 131"/>
                <a:gd name="T28" fmla="*/ 28 w 131"/>
                <a:gd name="T29" fmla="*/ 17 h 131"/>
                <a:gd name="T30" fmla="*/ 28 w 131"/>
                <a:gd name="T31" fmla="*/ 12 h 131"/>
                <a:gd name="T32" fmla="*/ 35 w 131"/>
                <a:gd name="T33" fmla="*/ 12 h 131"/>
                <a:gd name="T34" fmla="*/ 35 w 131"/>
                <a:gd name="T35" fmla="*/ 12 h 131"/>
                <a:gd name="T36" fmla="*/ 28 w 131"/>
                <a:gd name="T37" fmla="*/ 12 h 131"/>
                <a:gd name="T38" fmla="*/ 28 w 131"/>
                <a:gd name="T39" fmla="*/ 12 h 131"/>
                <a:gd name="T40" fmla="*/ 66 w 131"/>
                <a:gd name="T41" fmla="*/ 0 h 131"/>
                <a:gd name="T42" fmla="*/ 48 w 131"/>
                <a:gd name="T43" fmla="*/ 3 h 131"/>
                <a:gd name="T44" fmla="*/ 48 w 131"/>
                <a:gd name="T45" fmla="*/ 7 h 131"/>
                <a:gd name="T46" fmla="*/ 66 w 131"/>
                <a:gd name="T47" fmla="*/ 4 h 131"/>
                <a:gd name="T48" fmla="*/ 109 w 131"/>
                <a:gd name="T49" fmla="*/ 22 h 131"/>
                <a:gd name="T50" fmla="*/ 127 w 131"/>
                <a:gd name="T51" fmla="*/ 66 h 131"/>
                <a:gd name="T52" fmla="*/ 129 w 131"/>
                <a:gd name="T53" fmla="*/ 66 h 131"/>
                <a:gd name="T54" fmla="*/ 131 w 131"/>
                <a:gd name="T55" fmla="*/ 66 h 131"/>
                <a:gd name="T56" fmla="*/ 131 w 131"/>
                <a:gd name="T57" fmla="*/ 66 h 131"/>
                <a:gd name="T58" fmla="*/ 66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6"/>
                  </a:moveTo>
                  <a:cubicBezTo>
                    <a:pt x="129" y="66"/>
                    <a:pt x="129" y="66"/>
                    <a:pt x="129" y="66"/>
                  </a:cubicBezTo>
                  <a:cubicBezTo>
                    <a:pt x="127" y="66"/>
                    <a:pt x="127" y="66"/>
                    <a:pt x="127" y="66"/>
                  </a:cubicBezTo>
                  <a:cubicBezTo>
                    <a:pt x="127" y="83"/>
                    <a:pt x="121" y="98"/>
                    <a:pt x="109" y="109"/>
                  </a:cubicBezTo>
                  <a:cubicBezTo>
                    <a:pt x="98" y="121"/>
                    <a:pt x="83" y="127"/>
                    <a:pt x="66" y="127"/>
                  </a:cubicBezTo>
                  <a:cubicBezTo>
                    <a:pt x="49" y="127"/>
                    <a:pt x="33" y="121"/>
                    <a:pt x="22" y="109"/>
                  </a:cubicBezTo>
                  <a:cubicBezTo>
                    <a:pt x="14" y="101"/>
                    <a:pt x="8" y="91"/>
                    <a:pt x="6" y="79"/>
                  </a:cubicBezTo>
                  <a:cubicBezTo>
                    <a:pt x="4" y="80"/>
                    <a:pt x="3" y="80"/>
                    <a:pt x="2" y="81"/>
                  </a:cubicBezTo>
                  <a:cubicBezTo>
                    <a:pt x="9" y="110"/>
                    <a:pt x="35" y="131"/>
                    <a:pt x="66" y="131"/>
                  </a:cubicBezTo>
                  <a:cubicBezTo>
                    <a:pt x="102" y="131"/>
                    <a:pt x="131" y="102"/>
                    <a:pt x="131" y="66"/>
                  </a:cubicBezTo>
                  <a:moveTo>
                    <a:pt x="28" y="12"/>
                  </a:moveTo>
                  <a:cubicBezTo>
                    <a:pt x="13" y="23"/>
                    <a:pt x="2" y="40"/>
                    <a:pt x="0" y="59"/>
                  </a:cubicBezTo>
                  <a:cubicBezTo>
                    <a:pt x="2" y="58"/>
                    <a:pt x="3" y="58"/>
                    <a:pt x="5" y="57"/>
                  </a:cubicBezTo>
                  <a:cubicBezTo>
                    <a:pt x="7" y="43"/>
                    <a:pt x="13" y="31"/>
                    <a:pt x="22" y="22"/>
                  </a:cubicBezTo>
                  <a:cubicBezTo>
                    <a:pt x="24" y="20"/>
                    <a:pt x="26" y="19"/>
                    <a:pt x="28" y="17"/>
                  </a:cubicBezTo>
                  <a:cubicBezTo>
                    <a:pt x="28" y="16"/>
                    <a:pt x="28" y="14"/>
                    <a:pt x="28" y="12"/>
                  </a:cubicBezTo>
                  <a:cubicBezTo>
                    <a:pt x="35" y="12"/>
                    <a:pt x="35" y="12"/>
                    <a:pt x="35" y="12"/>
                  </a:cubicBezTo>
                  <a:cubicBezTo>
                    <a:pt x="35" y="12"/>
                    <a:pt x="35" y="12"/>
                    <a:pt x="35" y="12"/>
                  </a:cubicBezTo>
                  <a:cubicBezTo>
                    <a:pt x="28" y="12"/>
                    <a:pt x="28" y="12"/>
                    <a:pt x="28" y="12"/>
                  </a:cubicBezTo>
                  <a:cubicBezTo>
                    <a:pt x="28" y="12"/>
                    <a:pt x="28" y="12"/>
                    <a:pt x="28" y="12"/>
                  </a:cubicBezTo>
                  <a:moveTo>
                    <a:pt x="66" y="0"/>
                  </a:moveTo>
                  <a:cubicBezTo>
                    <a:pt x="59" y="0"/>
                    <a:pt x="53" y="1"/>
                    <a:pt x="48" y="3"/>
                  </a:cubicBezTo>
                  <a:cubicBezTo>
                    <a:pt x="48" y="4"/>
                    <a:pt x="48" y="5"/>
                    <a:pt x="48" y="7"/>
                  </a:cubicBezTo>
                  <a:cubicBezTo>
                    <a:pt x="54" y="5"/>
                    <a:pt x="60" y="4"/>
                    <a:pt x="66" y="4"/>
                  </a:cubicBezTo>
                  <a:cubicBezTo>
                    <a:pt x="83" y="4"/>
                    <a:pt x="98" y="11"/>
                    <a:pt x="109" y="22"/>
                  </a:cubicBezTo>
                  <a:cubicBezTo>
                    <a:pt x="121" y="33"/>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7" name="Freeform 316"/>
            <p:cNvSpPr>
              <a:spLocks noEditPoints="1"/>
            </p:cNvSpPr>
            <p:nvPr/>
          </p:nvSpPr>
          <p:spPr bwMode="auto">
            <a:xfrm>
              <a:off x="2036763" y="1681164"/>
              <a:ext cx="44450" cy="73025"/>
            </a:xfrm>
            <a:custGeom>
              <a:avLst/>
              <a:gdLst>
                <a:gd name="T0" fmla="*/ 5 w 48"/>
                <a:gd name="T1" fmla="*/ 54 h 78"/>
                <a:gd name="T2" fmla="*/ 0 w 48"/>
                <a:gd name="T3" fmla="*/ 56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9 h 78"/>
                <a:gd name="T16" fmla="*/ 28 w 48"/>
                <a:gd name="T17" fmla="*/ 9 h 78"/>
                <a:gd name="T18" fmla="*/ 28 w 48"/>
                <a:gd name="T19" fmla="*/ 14 h 78"/>
                <a:gd name="T20" fmla="*/ 35 w 48"/>
                <a:gd name="T21" fmla="*/ 9 h 78"/>
                <a:gd name="T22" fmla="*/ 48 w 48"/>
                <a:gd name="T23" fmla="*/ 0 h 78"/>
                <a:gd name="T24" fmla="*/ 28 w 48"/>
                <a:gd name="T25" fmla="*/ 9 h 78"/>
                <a:gd name="T26" fmla="*/ 28 w 48"/>
                <a:gd name="T27" fmla="*/ 9 h 78"/>
                <a:gd name="T28" fmla="*/ 35 w 48"/>
                <a:gd name="T29" fmla="*/ 9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5"/>
                    <a:pt x="0" y="56"/>
                  </a:cubicBezTo>
                  <a:cubicBezTo>
                    <a:pt x="0" y="58"/>
                    <a:pt x="0" y="61"/>
                    <a:pt x="0" y="63"/>
                  </a:cubicBezTo>
                  <a:cubicBezTo>
                    <a:pt x="0" y="68"/>
                    <a:pt x="1" y="73"/>
                    <a:pt x="2" y="78"/>
                  </a:cubicBezTo>
                  <a:cubicBezTo>
                    <a:pt x="3" y="77"/>
                    <a:pt x="4" y="77"/>
                    <a:pt x="6" y="76"/>
                  </a:cubicBezTo>
                  <a:cubicBezTo>
                    <a:pt x="5" y="72"/>
                    <a:pt x="4" y="67"/>
                    <a:pt x="4" y="63"/>
                  </a:cubicBezTo>
                  <a:cubicBezTo>
                    <a:pt x="4" y="60"/>
                    <a:pt x="4" y="57"/>
                    <a:pt x="5" y="54"/>
                  </a:cubicBezTo>
                  <a:moveTo>
                    <a:pt x="35" y="9"/>
                  </a:moveTo>
                  <a:cubicBezTo>
                    <a:pt x="28" y="9"/>
                    <a:pt x="28" y="9"/>
                    <a:pt x="28" y="9"/>
                  </a:cubicBezTo>
                  <a:cubicBezTo>
                    <a:pt x="28" y="11"/>
                    <a:pt x="28" y="13"/>
                    <a:pt x="28" y="14"/>
                  </a:cubicBezTo>
                  <a:cubicBezTo>
                    <a:pt x="30" y="12"/>
                    <a:pt x="33" y="11"/>
                    <a:pt x="35" y="9"/>
                  </a:cubicBezTo>
                  <a:moveTo>
                    <a:pt x="48" y="0"/>
                  </a:moveTo>
                  <a:cubicBezTo>
                    <a:pt x="41" y="2"/>
                    <a:pt x="34" y="5"/>
                    <a:pt x="28" y="9"/>
                  </a:cubicBezTo>
                  <a:cubicBezTo>
                    <a:pt x="28" y="9"/>
                    <a:pt x="28" y="9"/>
                    <a:pt x="28" y="9"/>
                  </a:cubicBezTo>
                  <a:cubicBezTo>
                    <a:pt x="35" y="9"/>
                    <a:pt x="35" y="9"/>
                    <a:pt x="35" y="9"/>
                  </a:cubicBezTo>
                  <a:cubicBezTo>
                    <a:pt x="39" y="7"/>
                    <a:pt x="43" y="5"/>
                    <a:pt x="48" y="4"/>
                  </a:cubicBezTo>
                  <a:cubicBezTo>
                    <a:pt x="48" y="2"/>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8" name="Freeform 317"/>
            <p:cNvSpPr>
              <a:spLocks noEditPoints="1"/>
            </p:cNvSpPr>
            <p:nvPr/>
          </p:nvSpPr>
          <p:spPr bwMode="auto">
            <a:xfrm>
              <a:off x="1736726" y="10144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2 w 131"/>
                <a:gd name="T11" fmla="*/ 109 h 131"/>
                <a:gd name="T12" fmla="*/ 5 w 131"/>
                <a:gd name="T13" fmla="*/ 79 h 131"/>
                <a:gd name="T14" fmla="*/ 1 w 131"/>
                <a:gd name="T15" fmla="*/ 80 h 131"/>
                <a:gd name="T16" fmla="*/ 65 w 131"/>
                <a:gd name="T17" fmla="*/ 131 h 131"/>
                <a:gd name="T18" fmla="*/ 131 w 131"/>
                <a:gd name="T19" fmla="*/ 65 h 131"/>
                <a:gd name="T20" fmla="*/ 28 w 131"/>
                <a:gd name="T21" fmla="*/ 12 h 131"/>
                <a:gd name="T22" fmla="*/ 0 w 131"/>
                <a:gd name="T23" fmla="*/ 59 h 131"/>
                <a:gd name="T24" fmla="*/ 4 w 131"/>
                <a:gd name="T25" fmla="*/ 56 h 131"/>
                <a:gd name="T26" fmla="*/ 22 w 131"/>
                <a:gd name="T27" fmla="*/ 22 h 131"/>
                <a:gd name="T28" fmla="*/ 27 w 131"/>
                <a:gd name="T29" fmla="*/ 17 h 131"/>
                <a:gd name="T30" fmla="*/ 28 w 131"/>
                <a:gd name="T31" fmla="*/ 12 h 131"/>
                <a:gd name="T32" fmla="*/ 34 w 131"/>
                <a:gd name="T33" fmla="*/ 12 h 131"/>
                <a:gd name="T34" fmla="*/ 34 w 131"/>
                <a:gd name="T35" fmla="*/ 12 h 131"/>
                <a:gd name="T36" fmla="*/ 28 w 131"/>
                <a:gd name="T37" fmla="*/ 12 h 131"/>
                <a:gd name="T38" fmla="*/ 28 w 131"/>
                <a:gd name="T39" fmla="*/ 12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8" y="120"/>
                    <a:pt x="82" y="127"/>
                    <a:pt x="65" y="127"/>
                  </a:cubicBezTo>
                  <a:cubicBezTo>
                    <a:pt x="48" y="127"/>
                    <a:pt x="33" y="120"/>
                    <a:pt x="22" y="109"/>
                  </a:cubicBezTo>
                  <a:cubicBezTo>
                    <a:pt x="13" y="101"/>
                    <a:pt x="8" y="90"/>
                    <a:pt x="5" y="79"/>
                  </a:cubicBezTo>
                  <a:cubicBezTo>
                    <a:pt x="4" y="79"/>
                    <a:pt x="3" y="80"/>
                    <a:pt x="1" y="80"/>
                  </a:cubicBezTo>
                  <a:cubicBezTo>
                    <a:pt x="8" y="109"/>
                    <a:pt x="34" y="131"/>
                    <a:pt x="65" y="131"/>
                  </a:cubicBezTo>
                  <a:cubicBezTo>
                    <a:pt x="101" y="131"/>
                    <a:pt x="131" y="102"/>
                    <a:pt x="131" y="65"/>
                  </a:cubicBezTo>
                  <a:moveTo>
                    <a:pt x="28" y="12"/>
                  </a:moveTo>
                  <a:cubicBezTo>
                    <a:pt x="12" y="22"/>
                    <a:pt x="2" y="39"/>
                    <a:pt x="0" y="59"/>
                  </a:cubicBezTo>
                  <a:cubicBezTo>
                    <a:pt x="1" y="58"/>
                    <a:pt x="3" y="57"/>
                    <a:pt x="4" y="56"/>
                  </a:cubicBezTo>
                  <a:cubicBezTo>
                    <a:pt x="6" y="43"/>
                    <a:pt x="12" y="31"/>
                    <a:pt x="22" y="22"/>
                  </a:cubicBezTo>
                  <a:cubicBezTo>
                    <a:pt x="23" y="20"/>
                    <a:pt x="25" y="18"/>
                    <a:pt x="27" y="17"/>
                  </a:cubicBezTo>
                  <a:cubicBezTo>
                    <a:pt x="28" y="15"/>
                    <a:pt x="28" y="14"/>
                    <a:pt x="28" y="12"/>
                  </a:cubicBezTo>
                  <a:cubicBezTo>
                    <a:pt x="34" y="12"/>
                    <a:pt x="34" y="12"/>
                    <a:pt x="34" y="12"/>
                  </a:cubicBezTo>
                  <a:cubicBezTo>
                    <a:pt x="34" y="12"/>
                    <a:pt x="34" y="12"/>
                    <a:pt x="34" y="12"/>
                  </a:cubicBezTo>
                  <a:cubicBezTo>
                    <a:pt x="28" y="12"/>
                    <a:pt x="28" y="12"/>
                    <a:pt x="28" y="12"/>
                  </a:cubicBezTo>
                  <a:cubicBezTo>
                    <a:pt x="28" y="12"/>
                    <a:pt x="28" y="12"/>
                    <a:pt x="28" y="12"/>
                  </a:cubicBezTo>
                  <a:moveTo>
                    <a:pt x="65" y="0"/>
                  </a:moveTo>
                  <a:cubicBezTo>
                    <a:pt x="59" y="0"/>
                    <a:pt x="53" y="1"/>
                    <a:pt x="47" y="2"/>
                  </a:cubicBezTo>
                  <a:cubicBezTo>
                    <a:pt x="47" y="4"/>
                    <a:pt x="47" y="5"/>
                    <a:pt x="47" y="6"/>
                  </a:cubicBezTo>
                  <a:cubicBezTo>
                    <a:pt x="53" y="5"/>
                    <a:pt x="59" y="4"/>
                    <a:pt x="65" y="4"/>
                  </a:cubicBezTo>
                  <a:cubicBezTo>
                    <a:pt x="82" y="4"/>
                    <a:pt x="98"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9" name="Freeform 318"/>
            <p:cNvSpPr>
              <a:spLocks noEditPoints="1"/>
            </p:cNvSpPr>
            <p:nvPr/>
          </p:nvSpPr>
          <p:spPr bwMode="auto">
            <a:xfrm>
              <a:off x="1736726" y="1016001"/>
              <a:ext cx="42863" cy="73025"/>
            </a:xfrm>
            <a:custGeom>
              <a:avLst/>
              <a:gdLst>
                <a:gd name="T0" fmla="*/ 4 w 47"/>
                <a:gd name="T1" fmla="*/ 54 h 78"/>
                <a:gd name="T2" fmla="*/ 0 w 47"/>
                <a:gd name="T3" fmla="*/ 57 h 78"/>
                <a:gd name="T4" fmla="*/ 0 w 47"/>
                <a:gd name="T5" fmla="*/ 63 h 78"/>
                <a:gd name="T6" fmla="*/ 1 w 47"/>
                <a:gd name="T7" fmla="*/ 78 h 78"/>
                <a:gd name="T8" fmla="*/ 5 w 47"/>
                <a:gd name="T9" fmla="*/ 77 h 78"/>
                <a:gd name="T10" fmla="*/ 4 w 47"/>
                <a:gd name="T11" fmla="*/ 63 h 78"/>
                <a:gd name="T12" fmla="*/ 4 w 47"/>
                <a:gd name="T13" fmla="*/ 54 h 78"/>
                <a:gd name="T14" fmla="*/ 34 w 47"/>
                <a:gd name="T15" fmla="*/ 10 h 78"/>
                <a:gd name="T16" fmla="*/ 28 w 47"/>
                <a:gd name="T17" fmla="*/ 10 h 78"/>
                <a:gd name="T18" fmla="*/ 27 w 47"/>
                <a:gd name="T19" fmla="*/ 15 h 78"/>
                <a:gd name="T20" fmla="*/ 34 w 47"/>
                <a:gd name="T21" fmla="*/ 10 h 78"/>
                <a:gd name="T22" fmla="*/ 47 w 47"/>
                <a:gd name="T23" fmla="*/ 0 h 78"/>
                <a:gd name="T24" fmla="*/ 28 w 47"/>
                <a:gd name="T25" fmla="*/ 10 h 78"/>
                <a:gd name="T26" fmla="*/ 28 w 47"/>
                <a:gd name="T27" fmla="*/ 10 h 78"/>
                <a:gd name="T28" fmla="*/ 34 w 47"/>
                <a:gd name="T29" fmla="*/ 10 h 78"/>
                <a:gd name="T30" fmla="*/ 47 w 47"/>
                <a:gd name="T31" fmla="*/ 4 h 78"/>
                <a:gd name="T32" fmla="*/ 47 w 4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78">
                  <a:moveTo>
                    <a:pt x="4" y="54"/>
                  </a:moveTo>
                  <a:cubicBezTo>
                    <a:pt x="3" y="55"/>
                    <a:pt x="1" y="56"/>
                    <a:pt x="0" y="57"/>
                  </a:cubicBezTo>
                  <a:cubicBezTo>
                    <a:pt x="0" y="59"/>
                    <a:pt x="0" y="61"/>
                    <a:pt x="0" y="63"/>
                  </a:cubicBezTo>
                  <a:cubicBezTo>
                    <a:pt x="0" y="69"/>
                    <a:pt x="0" y="74"/>
                    <a:pt x="1" y="78"/>
                  </a:cubicBezTo>
                  <a:cubicBezTo>
                    <a:pt x="3" y="78"/>
                    <a:pt x="4" y="77"/>
                    <a:pt x="5" y="77"/>
                  </a:cubicBezTo>
                  <a:cubicBezTo>
                    <a:pt x="4" y="73"/>
                    <a:pt x="4" y="68"/>
                    <a:pt x="4" y="63"/>
                  </a:cubicBezTo>
                  <a:cubicBezTo>
                    <a:pt x="4" y="60"/>
                    <a:pt x="4" y="57"/>
                    <a:pt x="4" y="54"/>
                  </a:cubicBezTo>
                  <a:moveTo>
                    <a:pt x="34" y="10"/>
                  </a:moveTo>
                  <a:cubicBezTo>
                    <a:pt x="28" y="10"/>
                    <a:pt x="28" y="10"/>
                    <a:pt x="28" y="10"/>
                  </a:cubicBezTo>
                  <a:cubicBezTo>
                    <a:pt x="28" y="12"/>
                    <a:pt x="28" y="13"/>
                    <a:pt x="27" y="15"/>
                  </a:cubicBezTo>
                  <a:cubicBezTo>
                    <a:pt x="30" y="13"/>
                    <a:pt x="32" y="11"/>
                    <a:pt x="34" y="10"/>
                  </a:cubicBezTo>
                  <a:moveTo>
                    <a:pt x="47" y="0"/>
                  </a:moveTo>
                  <a:cubicBezTo>
                    <a:pt x="40" y="2"/>
                    <a:pt x="33" y="6"/>
                    <a:pt x="28" y="10"/>
                  </a:cubicBezTo>
                  <a:cubicBezTo>
                    <a:pt x="28" y="10"/>
                    <a:pt x="28" y="10"/>
                    <a:pt x="28" y="10"/>
                  </a:cubicBezTo>
                  <a:cubicBezTo>
                    <a:pt x="34" y="10"/>
                    <a:pt x="34" y="10"/>
                    <a:pt x="34" y="10"/>
                  </a:cubicBezTo>
                  <a:cubicBezTo>
                    <a:pt x="38" y="8"/>
                    <a:pt x="43" y="6"/>
                    <a:pt x="47" y="4"/>
                  </a:cubicBezTo>
                  <a:cubicBezTo>
                    <a:pt x="47" y="3"/>
                    <a:pt x="47" y="2"/>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0" name="Freeform 319"/>
            <p:cNvSpPr>
              <a:spLocks noEditPoints="1"/>
            </p:cNvSpPr>
            <p:nvPr/>
          </p:nvSpPr>
          <p:spPr bwMode="auto">
            <a:xfrm>
              <a:off x="1773238" y="2770189"/>
              <a:ext cx="123825" cy="122238"/>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1"/>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4"/>
                    <a:pt x="13" y="32"/>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1" name="Freeform 320"/>
            <p:cNvSpPr>
              <a:spLocks noEditPoints="1"/>
            </p:cNvSpPr>
            <p:nvPr/>
          </p:nvSpPr>
          <p:spPr bwMode="auto">
            <a:xfrm>
              <a:off x="1773238" y="2771776"/>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8"/>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2" name="Freeform 321"/>
            <p:cNvSpPr>
              <a:spLocks noEditPoints="1"/>
            </p:cNvSpPr>
            <p:nvPr/>
          </p:nvSpPr>
          <p:spPr bwMode="auto">
            <a:xfrm>
              <a:off x="2052638" y="2681289"/>
              <a:ext cx="122238" cy="61913"/>
            </a:xfrm>
            <a:custGeom>
              <a:avLst/>
              <a:gdLst>
                <a:gd name="T0" fmla="*/ 28 w 131"/>
                <a:gd name="T1" fmla="*/ 12 h 66"/>
                <a:gd name="T2" fmla="*/ 0 w 131"/>
                <a:gd name="T3" fmla="*/ 66 h 66"/>
                <a:gd name="T4" fmla="*/ 4 w 131"/>
                <a:gd name="T5" fmla="*/ 66 h 66"/>
                <a:gd name="T6" fmla="*/ 22 w 131"/>
                <a:gd name="T7" fmla="*/ 22 h 66"/>
                <a:gd name="T8" fmla="*/ 29 w 131"/>
                <a:gd name="T9" fmla="*/ 16 h 66"/>
                <a:gd name="T10" fmla="*/ 28 w 131"/>
                <a:gd name="T11" fmla="*/ 12 h 66"/>
                <a:gd name="T12" fmla="*/ 28 w 131"/>
                <a:gd name="T13" fmla="*/ 12 h 66"/>
                <a:gd name="T14" fmla="*/ 65 w 131"/>
                <a:gd name="T15" fmla="*/ 0 h 66"/>
                <a:gd name="T16" fmla="*/ 47 w 131"/>
                <a:gd name="T17" fmla="*/ 3 h 66"/>
                <a:gd name="T18" fmla="*/ 48 w 131"/>
                <a:gd name="T19" fmla="*/ 7 h 66"/>
                <a:gd name="T20" fmla="*/ 65 w 131"/>
                <a:gd name="T21" fmla="*/ 4 h 66"/>
                <a:gd name="T22" fmla="*/ 109 w 131"/>
                <a:gd name="T23" fmla="*/ 22 h 66"/>
                <a:gd name="T24" fmla="*/ 127 w 131"/>
                <a:gd name="T25" fmla="*/ 66 h 66"/>
                <a:gd name="T26" fmla="*/ 131 w 131"/>
                <a:gd name="T27" fmla="*/ 66 h 66"/>
                <a:gd name="T28" fmla="*/ 65 w 131"/>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6">
                  <a:moveTo>
                    <a:pt x="28" y="12"/>
                  </a:moveTo>
                  <a:cubicBezTo>
                    <a:pt x="11" y="24"/>
                    <a:pt x="0" y="44"/>
                    <a:pt x="0" y="66"/>
                  </a:cubicBezTo>
                  <a:cubicBezTo>
                    <a:pt x="4" y="66"/>
                    <a:pt x="4" y="66"/>
                    <a:pt x="4" y="66"/>
                  </a:cubicBezTo>
                  <a:cubicBezTo>
                    <a:pt x="4" y="49"/>
                    <a:pt x="11" y="33"/>
                    <a:pt x="22" y="22"/>
                  </a:cubicBezTo>
                  <a:cubicBezTo>
                    <a:pt x="24" y="20"/>
                    <a:pt x="26" y="18"/>
                    <a:pt x="29" y="16"/>
                  </a:cubicBezTo>
                  <a:cubicBezTo>
                    <a:pt x="28" y="15"/>
                    <a:pt x="28" y="14"/>
                    <a:pt x="28" y="12"/>
                  </a:cubicBezTo>
                  <a:cubicBezTo>
                    <a:pt x="28" y="12"/>
                    <a:pt x="28" y="12"/>
                    <a:pt x="28" y="12"/>
                  </a:cubicBezTo>
                  <a:moveTo>
                    <a:pt x="65" y="0"/>
                  </a:moveTo>
                  <a:cubicBezTo>
                    <a:pt x="59" y="0"/>
                    <a:pt x="53" y="1"/>
                    <a:pt x="47" y="3"/>
                  </a:cubicBezTo>
                  <a:cubicBezTo>
                    <a:pt x="47" y="4"/>
                    <a:pt x="47" y="6"/>
                    <a:pt x="48" y="7"/>
                  </a:cubicBezTo>
                  <a:cubicBezTo>
                    <a:pt x="53" y="5"/>
                    <a:pt x="59" y="4"/>
                    <a:pt x="65" y="4"/>
                  </a:cubicBezTo>
                  <a:cubicBezTo>
                    <a:pt x="82" y="4"/>
                    <a:pt x="98" y="11"/>
                    <a:pt x="109" y="22"/>
                  </a:cubicBezTo>
                  <a:cubicBezTo>
                    <a:pt x="120" y="33"/>
                    <a:pt x="127" y="49"/>
                    <a:pt x="127" y="66"/>
                  </a:cubicBezTo>
                  <a:cubicBezTo>
                    <a:pt x="131" y="66"/>
                    <a:pt x="131" y="66"/>
                    <a:pt x="131" y="66"/>
                  </a:cubicBezTo>
                  <a:cubicBezTo>
                    <a:pt x="131" y="30"/>
                    <a:pt x="102"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3" name="Freeform 322"/>
            <p:cNvSpPr/>
            <p:nvPr/>
          </p:nvSpPr>
          <p:spPr bwMode="auto">
            <a:xfrm>
              <a:off x="2078038" y="2684464"/>
              <a:ext cx="19050" cy="11113"/>
            </a:xfrm>
            <a:custGeom>
              <a:avLst/>
              <a:gdLst>
                <a:gd name="T0" fmla="*/ 19 w 20"/>
                <a:gd name="T1" fmla="*/ 0 h 13"/>
                <a:gd name="T2" fmla="*/ 0 w 20"/>
                <a:gd name="T3" fmla="*/ 9 h 13"/>
                <a:gd name="T4" fmla="*/ 0 w 20"/>
                <a:gd name="T5" fmla="*/ 9 h 13"/>
                <a:gd name="T6" fmla="*/ 1 w 20"/>
                <a:gd name="T7" fmla="*/ 13 h 13"/>
                <a:gd name="T8" fmla="*/ 20 w 20"/>
                <a:gd name="T9" fmla="*/ 4 h 13"/>
                <a:gd name="T10" fmla="*/ 19 w 20"/>
                <a:gd name="T11" fmla="*/ 0 h 13"/>
              </a:gdLst>
              <a:ahLst/>
              <a:cxnLst>
                <a:cxn ang="0">
                  <a:pos x="T0" y="T1"/>
                </a:cxn>
                <a:cxn ang="0">
                  <a:pos x="T2" y="T3"/>
                </a:cxn>
                <a:cxn ang="0">
                  <a:pos x="T4" y="T5"/>
                </a:cxn>
                <a:cxn ang="0">
                  <a:pos x="T6" y="T7"/>
                </a:cxn>
                <a:cxn ang="0">
                  <a:pos x="T8" y="T9"/>
                </a:cxn>
                <a:cxn ang="0">
                  <a:pos x="T10" y="T11"/>
                </a:cxn>
              </a:cxnLst>
              <a:rect l="0" t="0" r="r" b="b"/>
              <a:pathLst>
                <a:path w="20" h="13">
                  <a:moveTo>
                    <a:pt x="19" y="0"/>
                  </a:moveTo>
                  <a:cubicBezTo>
                    <a:pt x="12" y="2"/>
                    <a:pt x="6" y="5"/>
                    <a:pt x="0" y="9"/>
                  </a:cubicBezTo>
                  <a:cubicBezTo>
                    <a:pt x="0" y="9"/>
                    <a:pt x="0" y="9"/>
                    <a:pt x="0" y="9"/>
                  </a:cubicBezTo>
                  <a:cubicBezTo>
                    <a:pt x="0" y="11"/>
                    <a:pt x="0" y="12"/>
                    <a:pt x="1" y="13"/>
                  </a:cubicBezTo>
                  <a:cubicBezTo>
                    <a:pt x="6" y="9"/>
                    <a:pt x="13" y="6"/>
                    <a:pt x="20" y="4"/>
                  </a:cubicBezTo>
                  <a:cubicBezTo>
                    <a:pt x="19" y="3"/>
                    <a:pt x="19" y="1"/>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4" name="Freeform 323"/>
            <p:cNvSpPr>
              <a:spLocks noEditPoints="1"/>
            </p:cNvSpPr>
            <p:nvPr/>
          </p:nvSpPr>
          <p:spPr bwMode="auto">
            <a:xfrm>
              <a:off x="1577976" y="1768476"/>
              <a:ext cx="122238" cy="60325"/>
            </a:xfrm>
            <a:custGeom>
              <a:avLst/>
              <a:gdLst>
                <a:gd name="T0" fmla="*/ 28 w 131"/>
                <a:gd name="T1" fmla="*/ 11 h 65"/>
                <a:gd name="T2" fmla="*/ 0 w 131"/>
                <a:gd name="T3" fmla="*/ 65 h 65"/>
                <a:gd name="T4" fmla="*/ 4 w 131"/>
                <a:gd name="T5" fmla="*/ 65 h 65"/>
                <a:gd name="T6" fmla="*/ 22 w 131"/>
                <a:gd name="T7" fmla="*/ 22 h 65"/>
                <a:gd name="T8" fmla="*/ 29 w 131"/>
                <a:gd name="T9" fmla="*/ 16 h 65"/>
                <a:gd name="T10" fmla="*/ 28 w 131"/>
                <a:gd name="T11" fmla="*/ 12 h 65"/>
                <a:gd name="T12" fmla="*/ 28 w 131"/>
                <a:gd name="T13" fmla="*/ 11 h 65"/>
                <a:gd name="T14" fmla="*/ 65 w 131"/>
                <a:gd name="T15" fmla="*/ 0 h 65"/>
                <a:gd name="T16" fmla="*/ 47 w 131"/>
                <a:gd name="T17" fmla="*/ 2 h 65"/>
                <a:gd name="T18" fmla="*/ 48 w 131"/>
                <a:gd name="T19" fmla="*/ 6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8" y="11"/>
                  </a:moveTo>
                  <a:cubicBezTo>
                    <a:pt x="11" y="23"/>
                    <a:pt x="0" y="43"/>
                    <a:pt x="0" y="65"/>
                  </a:cubicBezTo>
                  <a:cubicBezTo>
                    <a:pt x="4" y="65"/>
                    <a:pt x="4" y="65"/>
                    <a:pt x="4" y="65"/>
                  </a:cubicBezTo>
                  <a:cubicBezTo>
                    <a:pt x="4" y="48"/>
                    <a:pt x="11" y="33"/>
                    <a:pt x="22" y="22"/>
                  </a:cubicBezTo>
                  <a:cubicBezTo>
                    <a:pt x="24" y="20"/>
                    <a:pt x="26" y="18"/>
                    <a:pt x="29" y="16"/>
                  </a:cubicBezTo>
                  <a:cubicBezTo>
                    <a:pt x="28" y="15"/>
                    <a:pt x="28" y="13"/>
                    <a:pt x="28" y="12"/>
                  </a:cubicBezTo>
                  <a:cubicBezTo>
                    <a:pt x="28" y="12"/>
                    <a:pt x="28" y="12"/>
                    <a:pt x="28" y="11"/>
                  </a:cubicBezTo>
                  <a:moveTo>
                    <a:pt x="65" y="0"/>
                  </a:moveTo>
                  <a:cubicBezTo>
                    <a:pt x="59" y="0"/>
                    <a:pt x="53" y="0"/>
                    <a:pt x="47" y="2"/>
                  </a:cubicBezTo>
                  <a:cubicBezTo>
                    <a:pt x="47" y="4"/>
                    <a:pt x="47" y="5"/>
                    <a:pt x="48" y="6"/>
                  </a:cubicBezTo>
                  <a:cubicBezTo>
                    <a:pt x="53" y="5"/>
                    <a:pt x="59" y="4"/>
                    <a:pt x="65" y="4"/>
                  </a:cubicBezTo>
                  <a:cubicBezTo>
                    <a:pt x="82" y="4"/>
                    <a:pt x="98" y="10"/>
                    <a:pt x="109" y="22"/>
                  </a:cubicBezTo>
                  <a:cubicBezTo>
                    <a:pt x="120" y="33"/>
                    <a:pt x="127" y="48"/>
                    <a:pt x="127" y="65"/>
                  </a:cubicBezTo>
                  <a:cubicBezTo>
                    <a:pt x="131" y="65"/>
                    <a:pt x="131" y="65"/>
                    <a:pt x="131" y="65"/>
                  </a:cubicBezTo>
                  <a:cubicBezTo>
                    <a:pt x="131" y="29"/>
                    <a:pt x="102"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5" name="Freeform 324"/>
            <p:cNvSpPr/>
            <p:nvPr/>
          </p:nvSpPr>
          <p:spPr bwMode="auto">
            <a:xfrm>
              <a:off x="1603376" y="1770064"/>
              <a:ext cx="19050" cy="12700"/>
            </a:xfrm>
            <a:custGeom>
              <a:avLst/>
              <a:gdLst>
                <a:gd name="T0" fmla="*/ 19 w 20"/>
                <a:gd name="T1" fmla="*/ 0 h 14"/>
                <a:gd name="T2" fmla="*/ 0 w 20"/>
                <a:gd name="T3" fmla="*/ 9 h 14"/>
                <a:gd name="T4" fmla="*/ 0 w 20"/>
                <a:gd name="T5" fmla="*/ 10 h 14"/>
                <a:gd name="T6" fmla="*/ 1 w 20"/>
                <a:gd name="T7" fmla="*/ 14 h 14"/>
                <a:gd name="T8" fmla="*/ 20 w 20"/>
                <a:gd name="T9" fmla="*/ 4 h 14"/>
                <a:gd name="T10" fmla="*/ 19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19" y="0"/>
                  </a:moveTo>
                  <a:cubicBezTo>
                    <a:pt x="12" y="2"/>
                    <a:pt x="6" y="5"/>
                    <a:pt x="0" y="9"/>
                  </a:cubicBezTo>
                  <a:cubicBezTo>
                    <a:pt x="0" y="10"/>
                    <a:pt x="0" y="10"/>
                    <a:pt x="0" y="10"/>
                  </a:cubicBezTo>
                  <a:cubicBezTo>
                    <a:pt x="0" y="11"/>
                    <a:pt x="0" y="13"/>
                    <a:pt x="1" y="14"/>
                  </a:cubicBezTo>
                  <a:cubicBezTo>
                    <a:pt x="6" y="10"/>
                    <a:pt x="13" y="6"/>
                    <a:pt x="20" y="4"/>
                  </a:cubicBezTo>
                  <a:cubicBezTo>
                    <a:pt x="19" y="3"/>
                    <a:pt x="19" y="2"/>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6" name="Freeform 325"/>
            <p:cNvSpPr>
              <a:spLocks noEditPoints="1"/>
            </p:cNvSpPr>
            <p:nvPr/>
          </p:nvSpPr>
          <p:spPr bwMode="auto">
            <a:xfrm>
              <a:off x="950913" y="1284289"/>
              <a:ext cx="122238" cy="60325"/>
            </a:xfrm>
            <a:custGeom>
              <a:avLst/>
              <a:gdLst>
                <a:gd name="T0" fmla="*/ 27 w 131"/>
                <a:gd name="T1" fmla="*/ 12 h 65"/>
                <a:gd name="T2" fmla="*/ 0 w 131"/>
                <a:gd name="T3" fmla="*/ 65 h 65"/>
                <a:gd name="T4" fmla="*/ 4 w 131"/>
                <a:gd name="T5" fmla="*/ 65 h 65"/>
                <a:gd name="T6" fmla="*/ 22 w 131"/>
                <a:gd name="T7" fmla="*/ 22 h 65"/>
                <a:gd name="T8" fmla="*/ 28 w 131"/>
                <a:gd name="T9" fmla="*/ 16 h 65"/>
                <a:gd name="T10" fmla="*/ 27 w 131"/>
                <a:gd name="T11" fmla="*/ 12 h 65"/>
                <a:gd name="T12" fmla="*/ 27 w 131"/>
                <a:gd name="T13" fmla="*/ 12 h 65"/>
                <a:gd name="T14" fmla="*/ 65 w 131"/>
                <a:gd name="T15" fmla="*/ 0 h 65"/>
                <a:gd name="T16" fmla="*/ 47 w 131"/>
                <a:gd name="T17" fmla="*/ 2 h 65"/>
                <a:gd name="T18" fmla="*/ 47 w 131"/>
                <a:gd name="T19" fmla="*/ 7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7" y="12"/>
                  </a:moveTo>
                  <a:cubicBezTo>
                    <a:pt x="11" y="24"/>
                    <a:pt x="0" y="43"/>
                    <a:pt x="0" y="65"/>
                  </a:cubicBezTo>
                  <a:cubicBezTo>
                    <a:pt x="4" y="65"/>
                    <a:pt x="4" y="65"/>
                    <a:pt x="4" y="65"/>
                  </a:cubicBezTo>
                  <a:cubicBezTo>
                    <a:pt x="4" y="48"/>
                    <a:pt x="11" y="33"/>
                    <a:pt x="22" y="22"/>
                  </a:cubicBezTo>
                  <a:cubicBezTo>
                    <a:pt x="24" y="20"/>
                    <a:pt x="26" y="18"/>
                    <a:pt x="28" y="16"/>
                  </a:cubicBezTo>
                  <a:cubicBezTo>
                    <a:pt x="28" y="15"/>
                    <a:pt x="27" y="14"/>
                    <a:pt x="27" y="12"/>
                  </a:cubicBezTo>
                  <a:cubicBezTo>
                    <a:pt x="27" y="12"/>
                    <a:pt x="27" y="12"/>
                    <a:pt x="27" y="12"/>
                  </a:cubicBezTo>
                  <a:moveTo>
                    <a:pt x="65" y="0"/>
                  </a:moveTo>
                  <a:cubicBezTo>
                    <a:pt x="59" y="0"/>
                    <a:pt x="53" y="1"/>
                    <a:pt x="47" y="2"/>
                  </a:cubicBezTo>
                  <a:cubicBezTo>
                    <a:pt x="47" y="4"/>
                    <a:pt x="47" y="5"/>
                    <a:pt x="47" y="7"/>
                  </a:cubicBezTo>
                  <a:cubicBezTo>
                    <a:pt x="53" y="5"/>
                    <a:pt x="59" y="4"/>
                    <a:pt x="65" y="4"/>
                  </a:cubicBezTo>
                  <a:cubicBezTo>
                    <a:pt x="82" y="4"/>
                    <a:pt x="98" y="11"/>
                    <a:pt x="109" y="22"/>
                  </a:cubicBezTo>
                  <a:cubicBezTo>
                    <a:pt x="120" y="33"/>
                    <a:pt x="127" y="48"/>
                    <a:pt x="127"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7" name="Freeform 326"/>
            <p:cNvSpPr/>
            <p:nvPr/>
          </p:nvSpPr>
          <p:spPr bwMode="auto">
            <a:xfrm>
              <a:off x="976313" y="1285876"/>
              <a:ext cx="17463" cy="14288"/>
            </a:xfrm>
            <a:custGeom>
              <a:avLst/>
              <a:gdLst>
                <a:gd name="T0" fmla="*/ 20 w 20"/>
                <a:gd name="T1" fmla="*/ 0 h 14"/>
                <a:gd name="T2" fmla="*/ 0 w 20"/>
                <a:gd name="T3" fmla="*/ 10 h 14"/>
                <a:gd name="T4" fmla="*/ 0 w 20"/>
                <a:gd name="T5" fmla="*/ 10 h 14"/>
                <a:gd name="T6" fmla="*/ 1 w 20"/>
                <a:gd name="T7" fmla="*/ 14 h 14"/>
                <a:gd name="T8" fmla="*/ 20 w 20"/>
                <a:gd name="T9" fmla="*/ 5 h 14"/>
                <a:gd name="T10" fmla="*/ 20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20" y="0"/>
                  </a:moveTo>
                  <a:cubicBezTo>
                    <a:pt x="13" y="3"/>
                    <a:pt x="6" y="6"/>
                    <a:pt x="0" y="10"/>
                  </a:cubicBezTo>
                  <a:cubicBezTo>
                    <a:pt x="0" y="10"/>
                    <a:pt x="0" y="10"/>
                    <a:pt x="0" y="10"/>
                  </a:cubicBezTo>
                  <a:cubicBezTo>
                    <a:pt x="0" y="12"/>
                    <a:pt x="1" y="13"/>
                    <a:pt x="1" y="14"/>
                  </a:cubicBezTo>
                  <a:cubicBezTo>
                    <a:pt x="7" y="10"/>
                    <a:pt x="13" y="7"/>
                    <a:pt x="20" y="5"/>
                  </a:cubicBezTo>
                  <a:cubicBezTo>
                    <a:pt x="20" y="3"/>
                    <a:pt x="20" y="2"/>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8" name="Freeform 327"/>
            <p:cNvSpPr/>
            <p:nvPr/>
          </p:nvSpPr>
          <p:spPr bwMode="auto">
            <a:xfrm>
              <a:off x="2392363" y="1322389"/>
              <a:ext cx="60325" cy="122238"/>
            </a:xfrm>
            <a:custGeom>
              <a:avLst/>
              <a:gdLst>
                <a:gd name="T0" fmla="*/ 65 w 65"/>
                <a:gd name="T1" fmla="*/ 0 h 131"/>
                <a:gd name="T2" fmla="*/ 0 w 65"/>
                <a:gd name="T3" fmla="*/ 65 h 131"/>
                <a:gd name="T4" fmla="*/ 65 w 65"/>
                <a:gd name="T5" fmla="*/ 131 h 131"/>
                <a:gd name="T6" fmla="*/ 65 w 65"/>
                <a:gd name="T7" fmla="*/ 127 h 131"/>
                <a:gd name="T8" fmla="*/ 22 w 65"/>
                <a:gd name="T9" fmla="*/ 109 h 131"/>
                <a:gd name="T10" fmla="*/ 4 w 65"/>
                <a:gd name="T11" fmla="*/ 65 h 131"/>
                <a:gd name="T12" fmla="*/ 22 w 65"/>
                <a:gd name="T13" fmla="*/ 22 h 131"/>
                <a:gd name="T14" fmla="*/ 65 w 65"/>
                <a:gd name="T15" fmla="*/ 4 h 131"/>
                <a:gd name="T16" fmla="*/ 65 w 65"/>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31">
                  <a:moveTo>
                    <a:pt x="65" y="0"/>
                  </a:moveTo>
                  <a:cubicBezTo>
                    <a:pt x="29" y="0"/>
                    <a:pt x="0" y="29"/>
                    <a:pt x="0" y="65"/>
                  </a:cubicBezTo>
                  <a:cubicBezTo>
                    <a:pt x="0" y="101"/>
                    <a:pt x="29" y="131"/>
                    <a:pt x="65" y="131"/>
                  </a:cubicBezTo>
                  <a:cubicBezTo>
                    <a:pt x="65" y="127"/>
                    <a:pt x="65" y="127"/>
                    <a:pt x="65" y="127"/>
                  </a:cubicBezTo>
                  <a:cubicBezTo>
                    <a:pt x="48" y="127"/>
                    <a:pt x="33" y="120"/>
                    <a:pt x="22" y="109"/>
                  </a:cubicBezTo>
                  <a:cubicBezTo>
                    <a:pt x="11" y="98"/>
                    <a:pt x="4" y="82"/>
                    <a:pt x="4" y="65"/>
                  </a:cubicBezTo>
                  <a:cubicBezTo>
                    <a:pt x="4" y="48"/>
                    <a:pt x="11" y="33"/>
                    <a:pt x="22" y="22"/>
                  </a:cubicBezTo>
                  <a:cubicBezTo>
                    <a:pt x="33" y="11"/>
                    <a:pt x="48" y="4"/>
                    <a:pt x="65" y="4"/>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9" name="Freeform 328"/>
            <p:cNvSpPr/>
            <p:nvPr/>
          </p:nvSpPr>
          <p:spPr bwMode="auto">
            <a:xfrm>
              <a:off x="958851" y="2711451"/>
              <a:ext cx="60325" cy="122238"/>
            </a:xfrm>
            <a:custGeom>
              <a:avLst/>
              <a:gdLst>
                <a:gd name="T0" fmla="*/ 66 w 66"/>
                <a:gd name="T1" fmla="*/ 0 h 131"/>
                <a:gd name="T2" fmla="*/ 0 w 66"/>
                <a:gd name="T3" fmla="*/ 65 h 131"/>
                <a:gd name="T4" fmla="*/ 66 w 66"/>
                <a:gd name="T5" fmla="*/ 131 h 131"/>
                <a:gd name="T6" fmla="*/ 66 w 66"/>
                <a:gd name="T7" fmla="*/ 127 h 131"/>
                <a:gd name="T8" fmla="*/ 22 w 66"/>
                <a:gd name="T9" fmla="*/ 109 h 131"/>
                <a:gd name="T10" fmla="*/ 4 w 66"/>
                <a:gd name="T11" fmla="*/ 65 h 131"/>
                <a:gd name="T12" fmla="*/ 22 w 66"/>
                <a:gd name="T13" fmla="*/ 22 h 131"/>
                <a:gd name="T14" fmla="*/ 66 w 66"/>
                <a:gd name="T15" fmla="*/ 4 h 131"/>
                <a:gd name="T16" fmla="*/ 66 w 66"/>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1">
                  <a:moveTo>
                    <a:pt x="66" y="0"/>
                  </a:moveTo>
                  <a:cubicBezTo>
                    <a:pt x="30" y="0"/>
                    <a:pt x="0" y="29"/>
                    <a:pt x="0" y="65"/>
                  </a:cubicBezTo>
                  <a:cubicBezTo>
                    <a:pt x="0" y="102"/>
                    <a:pt x="30" y="131"/>
                    <a:pt x="66" y="131"/>
                  </a:cubicBezTo>
                  <a:cubicBezTo>
                    <a:pt x="66" y="127"/>
                    <a:pt x="66" y="127"/>
                    <a:pt x="66" y="127"/>
                  </a:cubicBezTo>
                  <a:cubicBezTo>
                    <a:pt x="49" y="127"/>
                    <a:pt x="33" y="120"/>
                    <a:pt x="22" y="109"/>
                  </a:cubicBezTo>
                  <a:cubicBezTo>
                    <a:pt x="11" y="98"/>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0" name="Freeform 329"/>
            <p:cNvSpPr/>
            <p:nvPr/>
          </p:nvSpPr>
          <p:spPr bwMode="auto">
            <a:xfrm>
              <a:off x="1597026" y="819151"/>
              <a:ext cx="61913" cy="120650"/>
            </a:xfrm>
            <a:custGeom>
              <a:avLst/>
              <a:gdLst>
                <a:gd name="T0" fmla="*/ 66 w 66"/>
                <a:gd name="T1" fmla="*/ 0 h 130"/>
                <a:gd name="T2" fmla="*/ 0 w 66"/>
                <a:gd name="T3" fmla="*/ 65 h 130"/>
                <a:gd name="T4" fmla="*/ 66 w 66"/>
                <a:gd name="T5" fmla="*/ 130 h 130"/>
                <a:gd name="T6" fmla="*/ 66 w 66"/>
                <a:gd name="T7" fmla="*/ 126 h 130"/>
                <a:gd name="T8" fmla="*/ 22 w 66"/>
                <a:gd name="T9" fmla="*/ 108 h 130"/>
                <a:gd name="T10" fmla="*/ 4 w 66"/>
                <a:gd name="T11" fmla="*/ 65 h 130"/>
                <a:gd name="T12" fmla="*/ 22 w 66"/>
                <a:gd name="T13" fmla="*/ 22 h 130"/>
                <a:gd name="T14" fmla="*/ 66 w 66"/>
                <a:gd name="T15" fmla="*/ 4 h 130"/>
                <a:gd name="T16" fmla="*/ 66 w 66"/>
                <a:gd name="T1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0">
                  <a:moveTo>
                    <a:pt x="66" y="0"/>
                  </a:moveTo>
                  <a:cubicBezTo>
                    <a:pt x="30" y="0"/>
                    <a:pt x="0" y="29"/>
                    <a:pt x="0" y="65"/>
                  </a:cubicBezTo>
                  <a:cubicBezTo>
                    <a:pt x="0" y="101"/>
                    <a:pt x="30" y="130"/>
                    <a:pt x="66" y="130"/>
                  </a:cubicBezTo>
                  <a:cubicBezTo>
                    <a:pt x="66" y="126"/>
                    <a:pt x="66" y="126"/>
                    <a:pt x="66" y="126"/>
                  </a:cubicBezTo>
                  <a:cubicBezTo>
                    <a:pt x="49" y="126"/>
                    <a:pt x="33" y="120"/>
                    <a:pt x="22" y="108"/>
                  </a:cubicBezTo>
                  <a:cubicBezTo>
                    <a:pt x="11" y="97"/>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1" name="Freeform 330"/>
            <p:cNvSpPr>
              <a:spLocks noEditPoints="1"/>
            </p:cNvSpPr>
            <p:nvPr/>
          </p:nvSpPr>
          <p:spPr bwMode="auto">
            <a:xfrm>
              <a:off x="928688" y="21447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1 w 131"/>
                <a:gd name="T11" fmla="*/ 109 h 131"/>
                <a:gd name="T12" fmla="*/ 5 w 131"/>
                <a:gd name="T13" fmla="*/ 79 h 131"/>
                <a:gd name="T14" fmla="*/ 1 w 131"/>
                <a:gd name="T15" fmla="*/ 80 h 131"/>
                <a:gd name="T16" fmla="*/ 65 w 131"/>
                <a:gd name="T17" fmla="*/ 131 h 131"/>
                <a:gd name="T18" fmla="*/ 131 w 131"/>
                <a:gd name="T19" fmla="*/ 65 h 131"/>
                <a:gd name="T20" fmla="*/ 27 w 131"/>
                <a:gd name="T21" fmla="*/ 11 h 131"/>
                <a:gd name="T22" fmla="*/ 0 w 131"/>
                <a:gd name="T23" fmla="*/ 59 h 131"/>
                <a:gd name="T24" fmla="*/ 4 w 131"/>
                <a:gd name="T25" fmla="*/ 56 h 131"/>
                <a:gd name="T26" fmla="*/ 21 w 131"/>
                <a:gd name="T27" fmla="*/ 22 h 131"/>
                <a:gd name="T28" fmla="*/ 27 w 131"/>
                <a:gd name="T29" fmla="*/ 17 h 131"/>
                <a:gd name="T30" fmla="*/ 27 w 131"/>
                <a:gd name="T31" fmla="*/ 12 h 131"/>
                <a:gd name="T32" fmla="*/ 34 w 131"/>
                <a:gd name="T33" fmla="*/ 12 h 131"/>
                <a:gd name="T34" fmla="*/ 34 w 131"/>
                <a:gd name="T35" fmla="*/ 12 h 131"/>
                <a:gd name="T36" fmla="*/ 27 w 131"/>
                <a:gd name="T37" fmla="*/ 12 h 131"/>
                <a:gd name="T38" fmla="*/ 27 w 131"/>
                <a:gd name="T39" fmla="*/ 11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7" y="120"/>
                    <a:pt x="82" y="127"/>
                    <a:pt x="65" y="127"/>
                  </a:cubicBezTo>
                  <a:cubicBezTo>
                    <a:pt x="48" y="127"/>
                    <a:pt x="33" y="120"/>
                    <a:pt x="21" y="109"/>
                  </a:cubicBezTo>
                  <a:cubicBezTo>
                    <a:pt x="13" y="101"/>
                    <a:pt x="7" y="90"/>
                    <a:pt x="5" y="79"/>
                  </a:cubicBezTo>
                  <a:cubicBezTo>
                    <a:pt x="4" y="79"/>
                    <a:pt x="2" y="80"/>
                    <a:pt x="1" y="80"/>
                  </a:cubicBezTo>
                  <a:cubicBezTo>
                    <a:pt x="8" y="109"/>
                    <a:pt x="34" y="131"/>
                    <a:pt x="65" y="131"/>
                  </a:cubicBezTo>
                  <a:cubicBezTo>
                    <a:pt x="101" y="131"/>
                    <a:pt x="131" y="102"/>
                    <a:pt x="131" y="65"/>
                  </a:cubicBezTo>
                  <a:moveTo>
                    <a:pt x="27" y="11"/>
                  </a:moveTo>
                  <a:cubicBezTo>
                    <a:pt x="12" y="22"/>
                    <a:pt x="2" y="39"/>
                    <a:pt x="0" y="59"/>
                  </a:cubicBezTo>
                  <a:cubicBezTo>
                    <a:pt x="1" y="58"/>
                    <a:pt x="3" y="57"/>
                    <a:pt x="4" y="56"/>
                  </a:cubicBezTo>
                  <a:cubicBezTo>
                    <a:pt x="6" y="43"/>
                    <a:pt x="12" y="31"/>
                    <a:pt x="21" y="22"/>
                  </a:cubicBezTo>
                  <a:cubicBezTo>
                    <a:pt x="23" y="20"/>
                    <a:pt x="25" y="18"/>
                    <a:pt x="27" y="17"/>
                  </a:cubicBezTo>
                  <a:cubicBezTo>
                    <a:pt x="27" y="15"/>
                    <a:pt x="27" y="13"/>
                    <a:pt x="27" y="12"/>
                  </a:cubicBezTo>
                  <a:cubicBezTo>
                    <a:pt x="34" y="12"/>
                    <a:pt x="34" y="12"/>
                    <a:pt x="34" y="12"/>
                  </a:cubicBezTo>
                  <a:cubicBezTo>
                    <a:pt x="34" y="12"/>
                    <a:pt x="34" y="12"/>
                    <a:pt x="34" y="12"/>
                  </a:cubicBezTo>
                  <a:cubicBezTo>
                    <a:pt x="27" y="12"/>
                    <a:pt x="27" y="12"/>
                    <a:pt x="27" y="12"/>
                  </a:cubicBezTo>
                  <a:cubicBezTo>
                    <a:pt x="27" y="12"/>
                    <a:pt x="27" y="12"/>
                    <a:pt x="27" y="11"/>
                  </a:cubicBezTo>
                  <a:moveTo>
                    <a:pt x="65" y="0"/>
                  </a:moveTo>
                  <a:cubicBezTo>
                    <a:pt x="59" y="0"/>
                    <a:pt x="52" y="1"/>
                    <a:pt x="47" y="2"/>
                  </a:cubicBezTo>
                  <a:cubicBezTo>
                    <a:pt x="47" y="4"/>
                    <a:pt x="47" y="5"/>
                    <a:pt x="47" y="6"/>
                  </a:cubicBezTo>
                  <a:cubicBezTo>
                    <a:pt x="53" y="5"/>
                    <a:pt x="59" y="4"/>
                    <a:pt x="65" y="4"/>
                  </a:cubicBezTo>
                  <a:cubicBezTo>
                    <a:pt x="82" y="4"/>
                    <a:pt x="97"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2" name="Freeform 331"/>
            <p:cNvSpPr>
              <a:spLocks noEditPoints="1"/>
            </p:cNvSpPr>
            <p:nvPr/>
          </p:nvSpPr>
          <p:spPr bwMode="auto">
            <a:xfrm>
              <a:off x="928688" y="2146301"/>
              <a:ext cx="44450" cy="73025"/>
            </a:xfrm>
            <a:custGeom>
              <a:avLst/>
              <a:gdLst>
                <a:gd name="T0" fmla="*/ 5 w 48"/>
                <a:gd name="T1" fmla="*/ 54 h 78"/>
                <a:gd name="T2" fmla="*/ 1 w 48"/>
                <a:gd name="T3" fmla="*/ 57 h 78"/>
                <a:gd name="T4" fmla="*/ 0 w 48"/>
                <a:gd name="T5" fmla="*/ 63 h 78"/>
                <a:gd name="T6" fmla="*/ 2 w 48"/>
                <a:gd name="T7" fmla="*/ 78 h 78"/>
                <a:gd name="T8" fmla="*/ 6 w 48"/>
                <a:gd name="T9" fmla="*/ 77 h 78"/>
                <a:gd name="T10" fmla="*/ 4 w 48"/>
                <a:gd name="T11" fmla="*/ 63 h 78"/>
                <a:gd name="T12" fmla="*/ 5 w 48"/>
                <a:gd name="T13" fmla="*/ 54 h 78"/>
                <a:gd name="T14" fmla="*/ 35 w 48"/>
                <a:gd name="T15" fmla="*/ 10 h 78"/>
                <a:gd name="T16" fmla="*/ 28 w 48"/>
                <a:gd name="T17" fmla="*/ 10 h 78"/>
                <a:gd name="T18" fmla="*/ 28 w 48"/>
                <a:gd name="T19" fmla="*/ 15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4" y="55"/>
                    <a:pt x="2" y="56"/>
                    <a:pt x="1" y="57"/>
                  </a:cubicBezTo>
                  <a:cubicBezTo>
                    <a:pt x="0" y="59"/>
                    <a:pt x="0" y="61"/>
                    <a:pt x="0" y="63"/>
                  </a:cubicBezTo>
                  <a:cubicBezTo>
                    <a:pt x="0" y="68"/>
                    <a:pt x="1" y="73"/>
                    <a:pt x="2" y="78"/>
                  </a:cubicBezTo>
                  <a:cubicBezTo>
                    <a:pt x="3" y="78"/>
                    <a:pt x="5" y="77"/>
                    <a:pt x="6" y="77"/>
                  </a:cubicBezTo>
                  <a:cubicBezTo>
                    <a:pt x="5" y="72"/>
                    <a:pt x="4" y="68"/>
                    <a:pt x="4" y="63"/>
                  </a:cubicBezTo>
                  <a:cubicBezTo>
                    <a:pt x="4" y="60"/>
                    <a:pt x="5" y="57"/>
                    <a:pt x="5" y="54"/>
                  </a:cubicBezTo>
                  <a:moveTo>
                    <a:pt x="35" y="10"/>
                  </a:moveTo>
                  <a:cubicBezTo>
                    <a:pt x="28" y="10"/>
                    <a:pt x="28" y="10"/>
                    <a:pt x="28" y="10"/>
                  </a:cubicBezTo>
                  <a:cubicBezTo>
                    <a:pt x="28" y="11"/>
                    <a:pt x="28" y="13"/>
                    <a:pt x="28" y="15"/>
                  </a:cubicBezTo>
                  <a:cubicBezTo>
                    <a:pt x="30" y="13"/>
                    <a:pt x="33" y="11"/>
                    <a:pt x="35" y="10"/>
                  </a:cubicBezTo>
                  <a:moveTo>
                    <a:pt x="48" y="0"/>
                  </a:moveTo>
                  <a:cubicBezTo>
                    <a:pt x="41" y="2"/>
                    <a:pt x="34" y="5"/>
                    <a:pt x="28" y="9"/>
                  </a:cubicBezTo>
                  <a:cubicBezTo>
                    <a:pt x="28" y="10"/>
                    <a:pt x="28" y="10"/>
                    <a:pt x="28" y="10"/>
                  </a:cubicBezTo>
                  <a:cubicBezTo>
                    <a:pt x="35" y="10"/>
                    <a:pt x="35" y="10"/>
                    <a:pt x="35" y="10"/>
                  </a:cubicBezTo>
                  <a:cubicBezTo>
                    <a:pt x="39" y="7"/>
                    <a:pt x="44" y="6"/>
                    <a:pt x="48" y="4"/>
                  </a:cubicBezTo>
                  <a:cubicBezTo>
                    <a:pt x="48" y="3"/>
                    <a:pt x="48" y="2"/>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3" name="Freeform 332"/>
            <p:cNvSpPr>
              <a:spLocks noEditPoints="1"/>
            </p:cNvSpPr>
            <p:nvPr/>
          </p:nvSpPr>
          <p:spPr bwMode="auto">
            <a:xfrm>
              <a:off x="2763838" y="2211389"/>
              <a:ext cx="123825" cy="123825"/>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0"/>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3"/>
                    <a:pt x="13" y="31"/>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4" name="Freeform 333"/>
            <p:cNvSpPr>
              <a:spLocks noEditPoints="1"/>
            </p:cNvSpPr>
            <p:nvPr/>
          </p:nvSpPr>
          <p:spPr bwMode="auto">
            <a:xfrm>
              <a:off x="2763838" y="2214564"/>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7"/>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5" name="Freeform 334"/>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close/>
                  <a:moveTo>
                    <a:pt x="78" y="0"/>
                  </a:moveTo>
                  <a:lnTo>
                    <a:pt x="29" y="0"/>
                  </a:lnTo>
                  <a:lnTo>
                    <a:pt x="29" y="3"/>
                  </a:lnTo>
                  <a:lnTo>
                    <a:pt x="75" y="3"/>
                  </a:lnTo>
                  <a:lnTo>
                    <a:pt x="75" y="75"/>
                  </a:lnTo>
                  <a:lnTo>
                    <a:pt x="3" y="75"/>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6" name="Freeform 335"/>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moveTo>
                    <a:pt x="78" y="0"/>
                  </a:moveTo>
                  <a:lnTo>
                    <a:pt x="29" y="0"/>
                  </a:lnTo>
                  <a:lnTo>
                    <a:pt x="29" y="3"/>
                  </a:lnTo>
                  <a:lnTo>
                    <a:pt x="75" y="3"/>
                  </a:lnTo>
                  <a:lnTo>
                    <a:pt x="75" y="75"/>
                  </a:lnTo>
                  <a:lnTo>
                    <a:pt x="3" y="75"/>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7" name="Freeform 336"/>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close/>
                  <a:moveTo>
                    <a:pt x="29" y="0"/>
                  </a:moveTo>
                  <a:lnTo>
                    <a:pt x="17" y="0"/>
                  </a:lnTo>
                  <a:lnTo>
                    <a:pt x="17" y="3"/>
                  </a:lnTo>
                  <a:lnTo>
                    <a:pt x="29" y="3"/>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8" name="Freeform 337"/>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moveTo>
                    <a:pt x="29" y="0"/>
                  </a:moveTo>
                  <a:lnTo>
                    <a:pt x="17" y="0"/>
                  </a:lnTo>
                  <a:lnTo>
                    <a:pt x="17" y="3"/>
                  </a:lnTo>
                  <a:lnTo>
                    <a:pt x="29" y="3"/>
                  </a:lnTo>
                  <a:lnTo>
                    <a:pt x="2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9" name="Freeform 338"/>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close/>
                  <a:moveTo>
                    <a:pt x="77" y="0"/>
                  </a:moveTo>
                  <a:lnTo>
                    <a:pt x="28" y="0"/>
                  </a:lnTo>
                  <a:lnTo>
                    <a:pt x="28" y="3"/>
                  </a:lnTo>
                  <a:lnTo>
                    <a:pt x="75" y="3"/>
                  </a:lnTo>
                  <a:lnTo>
                    <a:pt x="75" y="75"/>
                  </a:lnTo>
                  <a:lnTo>
                    <a:pt x="3" y="75"/>
                  </a:lnTo>
                  <a:lnTo>
                    <a:pt x="3" y="50"/>
                  </a:lnTo>
                  <a:lnTo>
                    <a:pt x="0" y="50"/>
                  </a:lnTo>
                  <a:lnTo>
                    <a:pt x="0" y="78"/>
                  </a:lnTo>
                  <a:lnTo>
                    <a:pt x="77" y="78"/>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0" name="Freeform 339"/>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moveTo>
                    <a:pt x="77" y="0"/>
                  </a:moveTo>
                  <a:lnTo>
                    <a:pt x="28" y="0"/>
                  </a:lnTo>
                  <a:lnTo>
                    <a:pt x="28" y="3"/>
                  </a:lnTo>
                  <a:lnTo>
                    <a:pt x="75" y="3"/>
                  </a:lnTo>
                  <a:lnTo>
                    <a:pt x="75" y="75"/>
                  </a:lnTo>
                  <a:lnTo>
                    <a:pt x="3" y="75"/>
                  </a:lnTo>
                  <a:lnTo>
                    <a:pt x="3" y="50"/>
                  </a:lnTo>
                  <a:lnTo>
                    <a:pt x="0" y="50"/>
                  </a:lnTo>
                  <a:lnTo>
                    <a:pt x="0" y="78"/>
                  </a:lnTo>
                  <a:lnTo>
                    <a:pt x="77" y="78"/>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1" name="Freeform 340"/>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close/>
                  <a:moveTo>
                    <a:pt x="28" y="0"/>
                  </a:moveTo>
                  <a:lnTo>
                    <a:pt x="16" y="0"/>
                  </a:lnTo>
                  <a:lnTo>
                    <a:pt x="16" y="3"/>
                  </a:lnTo>
                  <a:lnTo>
                    <a:pt x="28" y="3"/>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2" name="Freeform 341"/>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moveTo>
                    <a:pt x="28" y="0"/>
                  </a:moveTo>
                  <a:lnTo>
                    <a:pt x="16" y="0"/>
                  </a:lnTo>
                  <a:lnTo>
                    <a:pt x="16" y="3"/>
                  </a:lnTo>
                  <a:lnTo>
                    <a:pt x="28" y="3"/>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3" name="Freeform 342"/>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4" name="Freeform 343"/>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5" name="Freeform 344"/>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6" name="Freeform 345"/>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7" name="Freeform 346"/>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close/>
                  <a:moveTo>
                    <a:pt x="78" y="0"/>
                  </a:moveTo>
                  <a:lnTo>
                    <a:pt x="29" y="0"/>
                  </a:lnTo>
                  <a:lnTo>
                    <a:pt x="29" y="2"/>
                  </a:lnTo>
                  <a:lnTo>
                    <a:pt x="75" y="2"/>
                  </a:lnTo>
                  <a:lnTo>
                    <a:pt x="75" y="74"/>
                  </a:lnTo>
                  <a:lnTo>
                    <a:pt x="3" y="74"/>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8" name="Freeform 347"/>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moveTo>
                    <a:pt x="78" y="0"/>
                  </a:moveTo>
                  <a:lnTo>
                    <a:pt x="29" y="0"/>
                  </a:lnTo>
                  <a:lnTo>
                    <a:pt x="29" y="2"/>
                  </a:lnTo>
                  <a:lnTo>
                    <a:pt x="75" y="2"/>
                  </a:lnTo>
                  <a:lnTo>
                    <a:pt x="75" y="74"/>
                  </a:lnTo>
                  <a:lnTo>
                    <a:pt x="3" y="74"/>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9" name="Freeform 348"/>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close/>
                  <a:moveTo>
                    <a:pt x="29" y="0"/>
                  </a:moveTo>
                  <a:lnTo>
                    <a:pt x="17" y="0"/>
                  </a:lnTo>
                  <a:lnTo>
                    <a:pt x="17" y="2"/>
                  </a:lnTo>
                  <a:lnTo>
                    <a:pt x="29" y="2"/>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0" name="Freeform 349"/>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moveTo>
                    <a:pt x="29" y="0"/>
                  </a:moveTo>
                  <a:lnTo>
                    <a:pt x="17" y="0"/>
                  </a:lnTo>
                  <a:lnTo>
                    <a:pt x="17" y="2"/>
                  </a:lnTo>
                  <a:lnTo>
                    <a:pt x="29" y="2"/>
                  </a:lnTo>
                  <a:lnTo>
                    <a:pt x="2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1" name="Freeform 350"/>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2" name="Freeform 351"/>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3" name="Freeform 352"/>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4" name="Freeform 353"/>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5" name="Freeform 354"/>
            <p:cNvSpPr/>
            <p:nvPr/>
          </p:nvSpPr>
          <p:spPr bwMode="auto">
            <a:xfrm>
              <a:off x="2005013" y="19764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7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7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8"/>
                    <a:pt x="30" y="28"/>
                    <a:pt x="35" y="37"/>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6"/>
                    <a:pt x="34" y="25"/>
                    <a:pt x="28" y="17"/>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6" name="Freeform 355"/>
            <p:cNvSpPr/>
            <p:nvPr/>
          </p:nvSpPr>
          <p:spPr bwMode="auto">
            <a:xfrm>
              <a:off x="2112963" y="1976439"/>
              <a:ext cx="55563" cy="49213"/>
            </a:xfrm>
            <a:custGeom>
              <a:avLst/>
              <a:gdLst>
                <a:gd name="T0" fmla="*/ 0 w 59"/>
                <a:gd name="T1" fmla="*/ 0 h 53"/>
                <a:gd name="T2" fmla="*/ 0 w 59"/>
                <a:gd name="T3" fmla="*/ 0 h 53"/>
                <a:gd name="T4" fmla="*/ 0 w 59"/>
                <a:gd name="T5" fmla="*/ 4 h 53"/>
                <a:gd name="T6" fmla="*/ 0 w 59"/>
                <a:gd name="T7" fmla="*/ 4 h 53"/>
                <a:gd name="T8" fmla="*/ 19 w 59"/>
                <a:gd name="T9" fmla="*/ 11 h 53"/>
                <a:gd name="T10" fmla="*/ 36 w 59"/>
                <a:gd name="T11" fmla="*/ 37 h 53"/>
                <a:gd name="T12" fmla="*/ 45 w 59"/>
                <a:gd name="T13" fmla="*/ 48 h 53"/>
                <a:gd name="T14" fmla="*/ 58 w 59"/>
                <a:gd name="T15" fmla="*/ 53 h 53"/>
                <a:gd name="T16" fmla="*/ 59 w 59"/>
                <a:gd name="T17" fmla="*/ 53 h 53"/>
                <a:gd name="T18" fmla="*/ 59 w 59"/>
                <a:gd name="T19" fmla="*/ 49 h 53"/>
                <a:gd name="T20" fmla="*/ 44 w 59"/>
                <a:gd name="T21" fmla="*/ 42 h 53"/>
                <a:gd name="T22" fmla="*/ 29 w 59"/>
                <a:gd name="T23" fmla="*/ 17 h 53"/>
                <a:gd name="T24" fmla="*/ 18 w 59"/>
                <a:gd name="T25" fmla="*/ 5 h 53"/>
                <a:gd name="T26" fmla="*/ 0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0" y="0"/>
                  </a:moveTo>
                  <a:cubicBezTo>
                    <a:pt x="0" y="0"/>
                    <a:pt x="0" y="0"/>
                    <a:pt x="0" y="0"/>
                  </a:cubicBezTo>
                  <a:cubicBezTo>
                    <a:pt x="0" y="4"/>
                    <a:pt x="0" y="4"/>
                    <a:pt x="0" y="4"/>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7"/>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7" name="Freeform 356"/>
            <p:cNvSpPr/>
            <p:nvPr/>
          </p:nvSpPr>
          <p:spPr bwMode="auto">
            <a:xfrm>
              <a:off x="2058988" y="1976439"/>
              <a:ext cx="53975" cy="49213"/>
            </a:xfrm>
            <a:custGeom>
              <a:avLst/>
              <a:gdLst>
                <a:gd name="T0" fmla="*/ 58 w 58"/>
                <a:gd name="T1" fmla="*/ 0 h 53"/>
                <a:gd name="T2" fmla="*/ 37 w 58"/>
                <a:gd name="T3" fmla="*/ 8 h 53"/>
                <a:gd name="T4" fmla="*/ 20 w 58"/>
                <a:gd name="T5" fmla="*/ 35 h 53"/>
                <a:gd name="T6" fmla="*/ 12 w 58"/>
                <a:gd name="T7" fmla="*/ 45 h 53"/>
                <a:gd name="T8" fmla="*/ 0 w 58"/>
                <a:gd name="T9" fmla="*/ 49 h 53"/>
                <a:gd name="T10" fmla="*/ 0 w 58"/>
                <a:gd name="T11" fmla="*/ 53 h 53"/>
                <a:gd name="T12" fmla="*/ 0 w 58"/>
                <a:gd name="T13" fmla="*/ 53 h 53"/>
                <a:gd name="T14" fmla="*/ 18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6"/>
                    <a:pt x="25" y="26"/>
                    <a:pt x="20" y="35"/>
                  </a:cubicBezTo>
                  <a:cubicBezTo>
                    <a:pt x="17" y="39"/>
                    <a:pt x="15" y="43"/>
                    <a:pt x="12" y="45"/>
                  </a:cubicBezTo>
                  <a:cubicBezTo>
                    <a:pt x="8" y="48"/>
                    <a:pt x="5" y="49"/>
                    <a:pt x="0" y="49"/>
                  </a:cubicBezTo>
                  <a:cubicBezTo>
                    <a:pt x="0" y="53"/>
                    <a:pt x="0" y="53"/>
                    <a:pt x="0" y="53"/>
                  </a:cubicBezTo>
                  <a:cubicBezTo>
                    <a:pt x="0" y="53"/>
                    <a:pt x="0" y="53"/>
                    <a:pt x="0" y="53"/>
                  </a:cubicBezTo>
                  <a:cubicBezTo>
                    <a:pt x="8" y="53"/>
                    <a:pt x="13" y="50"/>
                    <a:pt x="18" y="45"/>
                  </a:cubicBezTo>
                  <a:cubicBezTo>
                    <a:pt x="24" y="37"/>
                    <a:pt x="28" y="27"/>
                    <a:pt x="33" y="19"/>
                  </a:cubicBezTo>
                  <a:cubicBezTo>
                    <a:pt x="36" y="15"/>
                    <a:pt x="39" y="11"/>
                    <a:pt x="43" y="8"/>
                  </a:cubicBezTo>
                  <a:cubicBezTo>
                    <a:pt x="47" y="6"/>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8" name="Freeform 357"/>
            <p:cNvSpPr/>
            <p:nvPr/>
          </p:nvSpPr>
          <p:spPr bwMode="auto">
            <a:xfrm>
              <a:off x="2168526" y="1976439"/>
              <a:ext cx="53975" cy="49213"/>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0 h 53"/>
                <a:gd name="T24" fmla="*/ 58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58" y="0"/>
                  </a:moveTo>
                  <a:cubicBezTo>
                    <a:pt x="48" y="0"/>
                    <a:pt x="41" y="3"/>
                    <a:pt x="36" y="8"/>
                  </a:cubicBezTo>
                  <a:cubicBezTo>
                    <a:pt x="28" y="16"/>
                    <a:pt x="24" y="26"/>
                    <a:pt x="19" y="35"/>
                  </a:cubicBezTo>
                  <a:cubicBezTo>
                    <a:pt x="17" y="39"/>
                    <a:pt x="14" y="43"/>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9" name="Freeform 358"/>
            <p:cNvSpPr/>
            <p:nvPr/>
          </p:nvSpPr>
          <p:spPr bwMode="auto">
            <a:xfrm>
              <a:off x="2314576" y="2828926"/>
              <a:ext cx="55563" cy="50800"/>
            </a:xfrm>
            <a:custGeom>
              <a:avLst/>
              <a:gdLst>
                <a:gd name="T0" fmla="*/ 0 w 59"/>
                <a:gd name="T1" fmla="*/ 0 h 53"/>
                <a:gd name="T2" fmla="*/ 0 w 59"/>
                <a:gd name="T3" fmla="*/ 0 h 53"/>
                <a:gd name="T4" fmla="*/ 0 w 59"/>
                <a:gd name="T5" fmla="*/ 4 h 53"/>
                <a:gd name="T6" fmla="*/ 19 w 59"/>
                <a:gd name="T7" fmla="*/ 11 h 53"/>
                <a:gd name="T8" fmla="*/ 36 w 59"/>
                <a:gd name="T9" fmla="*/ 37 h 53"/>
                <a:gd name="T10" fmla="*/ 45 w 59"/>
                <a:gd name="T11" fmla="*/ 48 h 53"/>
                <a:gd name="T12" fmla="*/ 58 w 59"/>
                <a:gd name="T13" fmla="*/ 53 h 53"/>
                <a:gd name="T14" fmla="*/ 59 w 59"/>
                <a:gd name="T15" fmla="*/ 53 h 53"/>
                <a:gd name="T16" fmla="*/ 59 w 59"/>
                <a:gd name="T17" fmla="*/ 49 h 53"/>
                <a:gd name="T18" fmla="*/ 44 w 59"/>
                <a:gd name="T19" fmla="*/ 42 h 53"/>
                <a:gd name="T20" fmla="*/ 29 w 59"/>
                <a:gd name="T21" fmla="*/ 16 h 53"/>
                <a:gd name="T22" fmla="*/ 18 w 59"/>
                <a:gd name="T23" fmla="*/ 5 h 53"/>
                <a:gd name="T24" fmla="*/ 0 w 5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3">
                  <a:moveTo>
                    <a:pt x="0" y="0"/>
                  </a:moveTo>
                  <a:cubicBezTo>
                    <a:pt x="0" y="0"/>
                    <a:pt x="0" y="0"/>
                    <a:pt x="0" y="0"/>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6"/>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0" name="Freeform 359"/>
            <p:cNvSpPr/>
            <p:nvPr/>
          </p:nvSpPr>
          <p:spPr bwMode="auto">
            <a:xfrm>
              <a:off x="2424113" y="2828926"/>
              <a:ext cx="53975" cy="50800"/>
            </a:xfrm>
            <a:custGeom>
              <a:avLst/>
              <a:gdLst>
                <a:gd name="T0" fmla="*/ 0 w 58"/>
                <a:gd name="T1" fmla="*/ 0 h 53"/>
                <a:gd name="T2" fmla="*/ 0 w 58"/>
                <a:gd name="T3" fmla="*/ 0 h 53"/>
                <a:gd name="T4" fmla="*/ 0 w 58"/>
                <a:gd name="T5" fmla="*/ 4 h 53"/>
                <a:gd name="T6" fmla="*/ 0 w 58"/>
                <a:gd name="T7" fmla="*/ 4 h 53"/>
                <a:gd name="T8" fmla="*/ 18 w 58"/>
                <a:gd name="T9" fmla="*/ 11 h 53"/>
                <a:gd name="T10" fmla="*/ 35 w 58"/>
                <a:gd name="T11" fmla="*/ 37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8" y="4"/>
                    <a:pt x="14" y="7"/>
                    <a:pt x="18" y="11"/>
                  </a:cubicBezTo>
                  <a:cubicBezTo>
                    <a:pt x="25" y="18"/>
                    <a:pt x="30" y="28"/>
                    <a:pt x="35" y="37"/>
                  </a:cubicBezTo>
                  <a:cubicBezTo>
                    <a:pt x="37" y="41"/>
                    <a:pt x="40" y="45"/>
                    <a:pt x="44" y="48"/>
                  </a:cubicBezTo>
                  <a:cubicBezTo>
                    <a:pt x="48" y="51"/>
                    <a:pt x="52"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7" y="46"/>
                    <a:pt x="44" y="42"/>
                  </a:cubicBezTo>
                  <a:cubicBezTo>
                    <a:pt x="38" y="36"/>
                    <a:pt x="34" y="25"/>
                    <a:pt x="28" y="16"/>
                  </a:cubicBezTo>
                  <a:cubicBezTo>
                    <a:pt x="25" y="12"/>
                    <a:pt x="21"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1" name="Freeform 360"/>
            <p:cNvSpPr/>
            <p:nvPr/>
          </p:nvSpPr>
          <p:spPr bwMode="auto">
            <a:xfrm>
              <a:off x="237013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8" y="0"/>
                    <a:pt x="41" y="3"/>
                    <a:pt x="36" y="8"/>
                  </a:cubicBezTo>
                  <a:cubicBezTo>
                    <a:pt x="28" y="16"/>
                    <a:pt x="24" y="26"/>
                    <a:pt x="19" y="35"/>
                  </a:cubicBezTo>
                  <a:cubicBezTo>
                    <a:pt x="17" y="39"/>
                    <a:pt x="14" y="42"/>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2" name="Freeform 361"/>
            <p:cNvSpPr/>
            <p:nvPr/>
          </p:nvSpPr>
          <p:spPr bwMode="auto">
            <a:xfrm>
              <a:off x="247808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49 h 53"/>
                <a:gd name="T12" fmla="*/ 0 w 58"/>
                <a:gd name="T13" fmla="*/ 53 h 53"/>
                <a:gd name="T14" fmla="*/ 0 w 58"/>
                <a:gd name="T15" fmla="*/ 53 h 53"/>
                <a:gd name="T16" fmla="*/ 17 w 58"/>
                <a:gd name="T17" fmla="*/ 45 h 53"/>
                <a:gd name="T18" fmla="*/ 33 w 58"/>
                <a:gd name="T19" fmla="*/ 19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6" y="8"/>
                  </a:cubicBezTo>
                  <a:cubicBezTo>
                    <a:pt x="29" y="16"/>
                    <a:pt x="24" y="26"/>
                    <a:pt x="19" y="35"/>
                  </a:cubicBezTo>
                  <a:cubicBezTo>
                    <a:pt x="17" y="39"/>
                    <a:pt x="14" y="42"/>
                    <a:pt x="11" y="45"/>
                  </a:cubicBezTo>
                  <a:cubicBezTo>
                    <a:pt x="8" y="48"/>
                    <a:pt x="5" y="49"/>
                    <a:pt x="0" y="49"/>
                  </a:cubicBezTo>
                  <a:cubicBezTo>
                    <a:pt x="0" y="49"/>
                    <a:pt x="0"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3" name="Freeform 362"/>
            <p:cNvSpPr/>
            <p:nvPr/>
          </p:nvSpPr>
          <p:spPr bwMode="auto">
            <a:xfrm>
              <a:off x="2463801" y="1600201"/>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7"/>
                    <a:pt x="30" y="28"/>
                    <a:pt x="35" y="36"/>
                  </a:cubicBezTo>
                  <a:cubicBezTo>
                    <a:pt x="38" y="41"/>
                    <a:pt x="41" y="45"/>
                    <a:pt x="44" y="48"/>
                  </a:cubicBezTo>
                  <a:cubicBezTo>
                    <a:pt x="48" y="51"/>
                    <a:pt x="52"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4" name="Freeform 363"/>
            <p:cNvSpPr/>
            <p:nvPr/>
          </p:nvSpPr>
          <p:spPr bwMode="auto">
            <a:xfrm>
              <a:off x="2571751" y="1600201"/>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9" y="4"/>
                    <a:pt x="14" y="7"/>
                    <a:pt x="19" y="11"/>
                  </a:cubicBezTo>
                  <a:cubicBezTo>
                    <a:pt x="26" y="17"/>
                    <a:pt x="30" y="28"/>
                    <a:pt x="35" y="36"/>
                  </a:cubicBezTo>
                  <a:cubicBezTo>
                    <a:pt x="38" y="41"/>
                    <a:pt x="41" y="45"/>
                    <a:pt x="44" y="48"/>
                  </a:cubicBezTo>
                  <a:cubicBezTo>
                    <a:pt x="48" y="51"/>
                    <a:pt x="53"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8" y="46"/>
                    <a:pt x="44" y="42"/>
                  </a:cubicBezTo>
                  <a:cubicBezTo>
                    <a:pt x="38" y="35"/>
                    <a:pt x="34" y="25"/>
                    <a:pt x="28" y="16"/>
                  </a:cubicBezTo>
                  <a:cubicBezTo>
                    <a:pt x="26"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5" name="Freeform 364"/>
            <p:cNvSpPr/>
            <p:nvPr/>
          </p:nvSpPr>
          <p:spPr bwMode="auto">
            <a:xfrm>
              <a:off x="2517776" y="1600201"/>
              <a:ext cx="53975" cy="49213"/>
            </a:xfrm>
            <a:custGeom>
              <a:avLst/>
              <a:gdLst>
                <a:gd name="T0" fmla="*/ 58 w 58"/>
                <a:gd name="T1" fmla="*/ 0 h 53"/>
                <a:gd name="T2" fmla="*/ 37 w 58"/>
                <a:gd name="T3" fmla="*/ 8 h 53"/>
                <a:gd name="T4" fmla="*/ 20 w 58"/>
                <a:gd name="T5" fmla="*/ 34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9"/>
                    <a:pt x="14" y="42"/>
                    <a:pt x="11" y="45"/>
                  </a:cubicBezTo>
                  <a:cubicBezTo>
                    <a:pt x="8" y="47"/>
                    <a:pt x="5" y="49"/>
                    <a:pt x="0" y="49"/>
                  </a:cubicBezTo>
                  <a:cubicBezTo>
                    <a:pt x="0" y="53"/>
                    <a:pt x="0" y="53"/>
                    <a:pt x="0" y="53"/>
                  </a:cubicBezTo>
                  <a:cubicBezTo>
                    <a:pt x="0" y="53"/>
                    <a:pt x="0" y="53"/>
                    <a:pt x="0" y="53"/>
                  </a:cubicBezTo>
                  <a:cubicBezTo>
                    <a:pt x="8" y="53"/>
                    <a:pt x="13" y="49"/>
                    <a:pt x="17" y="45"/>
                  </a:cubicBezTo>
                  <a:cubicBezTo>
                    <a:pt x="24" y="37"/>
                    <a:pt x="28" y="27"/>
                    <a:pt x="33" y="19"/>
                  </a:cubicBezTo>
                  <a:cubicBezTo>
                    <a:pt x="36" y="14"/>
                    <a:pt x="39" y="11"/>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6" name="Freeform 365"/>
            <p:cNvSpPr/>
            <p:nvPr/>
          </p:nvSpPr>
          <p:spPr bwMode="auto">
            <a:xfrm>
              <a:off x="2625726" y="1600201"/>
              <a:ext cx="55563" cy="49213"/>
            </a:xfrm>
            <a:custGeom>
              <a:avLst/>
              <a:gdLst>
                <a:gd name="T0" fmla="*/ 58 w 59"/>
                <a:gd name="T1" fmla="*/ 0 h 53"/>
                <a:gd name="T2" fmla="*/ 37 w 59"/>
                <a:gd name="T3" fmla="*/ 8 h 53"/>
                <a:gd name="T4" fmla="*/ 20 w 59"/>
                <a:gd name="T5" fmla="*/ 34 h 53"/>
                <a:gd name="T6" fmla="*/ 12 w 59"/>
                <a:gd name="T7" fmla="*/ 45 h 53"/>
                <a:gd name="T8" fmla="*/ 0 w 59"/>
                <a:gd name="T9" fmla="*/ 49 h 53"/>
                <a:gd name="T10" fmla="*/ 0 w 59"/>
                <a:gd name="T11" fmla="*/ 49 h 53"/>
                <a:gd name="T12" fmla="*/ 0 w 59"/>
                <a:gd name="T13" fmla="*/ 53 h 53"/>
                <a:gd name="T14" fmla="*/ 0 w 59"/>
                <a:gd name="T15" fmla="*/ 53 h 53"/>
                <a:gd name="T16" fmla="*/ 18 w 59"/>
                <a:gd name="T17" fmla="*/ 45 h 53"/>
                <a:gd name="T18" fmla="*/ 34 w 59"/>
                <a:gd name="T19" fmla="*/ 19 h 53"/>
                <a:gd name="T20" fmla="*/ 44 w 59"/>
                <a:gd name="T21" fmla="*/ 8 h 53"/>
                <a:gd name="T22" fmla="*/ 59 w 59"/>
                <a:gd name="T23" fmla="*/ 4 h 53"/>
                <a:gd name="T24" fmla="*/ 59 w 59"/>
                <a:gd name="T25" fmla="*/ 0 h 53"/>
                <a:gd name="T26" fmla="*/ 58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58" y="0"/>
                  </a:moveTo>
                  <a:cubicBezTo>
                    <a:pt x="49" y="0"/>
                    <a:pt x="42" y="3"/>
                    <a:pt x="37" y="8"/>
                  </a:cubicBezTo>
                  <a:cubicBezTo>
                    <a:pt x="29" y="15"/>
                    <a:pt x="25" y="26"/>
                    <a:pt x="20" y="34"/>
                  </a:cubicBezTo>
                  <a:cubicBezTo>
                    <a:pt x="17" y="39"/>
                    <a:pt x="15" y="42"/>
                    <a:pt x="12" y="45"/>
                  </a:cubicBezTo>
                  <a:cubicBezTo>
                    <a:pt x="9" y="47"/>
                    <a:pt x="5" y="49"/>
                    <a:pt x="0" y="49"/>
                  </a:cubicBezTo>
                  <a:cubicBezTo>
                    <a:pt x="0" y="49"/>
                    <a:pt x="0" y="49"/>
                    <a:pt x="0" y="49"/>
                  </a:cubicBezTo>
                  <a:cubicBezTo>
                    <a:pt x="0" y="53"/>
                    <a:pt x="0" y="53"/>
                    <a:pt x="0" y="53"/>
                  </a:cubicBezTo>
                  <a:cubicBezTo>
                    <a:pt x="0" y="53"/>
                    <a:pt x="0" y="53"/>
                    <a:pt x="0" y="53"/>
                  </a:cubicBezTo>
                  <a:cubicBezTo>
                    <a:pt x="8" y="53"/>
                    <a:pt x="13" y="49"/>
                    <a:pt x="18" y="45"/>
                  </a:cubicBezTo>
                  <a:cubicBezTo>
                    <a:pt x="24" y="37"/>
                    <a:pt x="28" y="27"/>
                    <a:pt x="34" y="19"/>
                  </a:cubicBezTo>
                  <a:cubicBezTo>
                    <a:pt x="36" y="14"/>
                    <a:pt x="40" y="11"/>
                    <a:pt x="44" y="8"/>
                  </a:cubicBezTo>
                  <a:cubicBezTo>
                    <a:pt x="47" y="5"/>
                    <a:pt x="52" y="4"/>
                    <a:pt x="59" y="4"/>
                  </a:cubicBezTo>
                  <a:cubicBezTo>
                    <a:pt x="59" y="0"/>
                    <a:pt x="59" y="0"/>
                    <a:pt x="59"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7" name="Freeform 366"/>
            <p:cNvSpPr/>
            <p:nvPr/>
          </p:nvSpPr>
          <p:spPr bwMode="auto">
            <a:xfrm>
              <a:off x="950913" y="15446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6"/>
                    <a:pt x="19" y="11"/>
                  </a:cubicBezTo>
                  <a:cubicBezTo>
                    <a:pt x="26" y="17"/>
                    <a:pt x="30" y="27"/>
                    <a:pt x="35" y="36"/>
                  </a:cubicBezTo>
                  <a:cubicBezTo>
                    <a:pt x="38" y="41"/>
                    <a:pt x="40" y="45"/>
                    <a:pt x="44" y="48"/>
                  </a:cubicBezTo>
                  <a:cubicBezTo>
                    <a:pt x="48" y="51"/>
                    <a:pt x="52" y="53"/>
                    <a:pt x="58" y="53"/>
                  </a:cubicBezTo>
                  <a:cubicBezTo>
                    <a:pt x="58" y="53"/>
                    <a:pt x="58" y="53"/>
                    <a:pt x="58" y="53"/>
                  </a:cubicBezTo>
                  <a:cubicBezTo>
                    <a:pt x="58" y="49"/>
                    <a:pt x="58" y="49"/>
                    <a:pt x="58" y="49"/>
                  </a:cubicBezTo>
                  <a:cubicBezTo>
                    <a:pt x="52" y="49"/>
                    <a:pt x="47" y="46"/>
                    <a:pt x="44" y="42"/>
                  </a:cubicBezTo>
                  <a:cubicBezTo>
                    <a:pt x="38" y="35"/>
                    <a:pt x="34" y="25"/>
                    <a:pt x="28" y="16"/>
                  </a:cubicBezTo>
                  <a:cubicBezTo>
                    <a:pt x="25" y="12"/>
                    <a:pt x="22"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8" name="Freeform 367"/>
            <p:cNvSpPr/>
            <p:nvPr/>
          </p:nvSpPr>
          <p:spPr bwMode="auto">
            <a:xfrm>
              <a:off x="1058863" y="1544639"/>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49 h 53"/>
                <a:gd name="T20" fmla="*/ 44 w 58"/>
                <a:gd name="T21" fmla="*/ 42 h 53"/>
                <a:gd name="T22" fmla="*/ 28 w 58"/>
                <a:gd name="T23" fmla="*/ 16 h 53"/>
                <a:gd name="T24" fmla="*/ 17 w 58"/>
                <a:gd name="T25" fmla="*/ 5 h 53"/>
                <a:gd name="T26" fmla="*/ 0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0" y="0"/>
                  </a:moveTo>
                  <a:cubicBezTo>
                    <a:pt x="0" y="0"/>
                    <a:pt x="0" y="0"/>
                    <a:pt x="0" y="0"/>
                  </a:cubicBezTo>
                  <a:cubicBezTo>
                    <a:pt x="0" y="4"/>
                    <a:pt x="0" y="4"/>
                    <a:pt x="0" y="4"/>
                  </a:cubicBezTo>
                  <a:cubicBezTo>
                    <a:pt x="0" y="4"/>
                    <a:pt x="0" y="4"/>
                    <a:pt x="0" y="4"/>
                  </a:cubicBezTo>
                  <a:cubicBezTo>
                    <a:pt x="8" y="4"/>
                    <a:pt x="14" y="6"/>
                    <a:pt x="19" y="11"/>
                  </a:cubicBezTo>
                  <a:cubicBezTo>
                    <a:pt x="26" y="17"/>
                    <a:pt x="30" y="27"/>
                    <a:pt x="35" y="36"/>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9" name="Freeform 368"/>
            <p:cNvSpPr/>
            <p:nvPr/>
          </p:nvSpPr>
          <p:spPr bwMode="auto">
            <a:xfrm>
              <a:off x="1004888" y="1544639"/>
              <a:ext cx="53975" cy="49213"/>
            </a:xfrm>
            <a:custGeom>
              <a:avLst/>
              <a:gdLst>
                <a:gd name="T0" fmla="*/ 58 w 58"/>
                <a:gd name="T1" fmla="*/ 0 h 53"/>
                <a:gd name="T2" fmla="*/ 37 w 58"/>
                <a:gd name="T3" fmla="*/ 8 h 53"/>
                <a:gd name="T4" fmla="*/ 19 w 58"/>
                <a:gd name="T5" fmla="*/ 34 h 53"/>
                <a:gd name="T6" fmla="*/ 11 w 58"/>
                <a:gd name="T7" fmla="*/ 45 h 53"/>
                <a:gd name="T8" fmla="*/ 0 w 58"/>
                <a:gd name="T9" fmla="*/ 49 h 53"/>
                <a:gd name="T10" fmla="*/ 0 w 58"/>
                <a:gd name="T11" fmla="*/ 53 h 53"/>
                <a:gd name="T12" fmla="*/ 0 w 58"/>
                <a:gd name="T13" fmla="*/ 53 h 53"/>
                <a:gd name="T14" fmla="*/ 17 w 58"/>
                <a:gd name="T15" fmla="*/ 44 h 53"/>
                <a:gd name="T16" fmla="*/ 33 w 58"/>
                <a:gd name="T17" fmla="*/ 18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4" y="26"/>
                    <a:pt x="19" y="34"/>
                  </a:cubicBezTo>
                  <a:cubicBezTo>
                    <a:pt x="17" y="38"/>
                    <a:pt x="14" y="42"/>
                    <a:pt x="11" y="45"/>
                  </a:cubicBezTo>
                  <a:cubicBezTo>
                    <a:pt x="8" y="47"/>
                    <a:pt x="5" y="49"/>
                    <a:pt x="0" y="49"/>
                  </a:cubicBezTo>
                  <a:cubicBezTo>
                    <a:pt x="0" y="53"/>
                    <a:pt x="0" y="53"/>
                    <a:pt x="0" y="53"/>
                  </a:cubicBezTo>
                  <a:cubicBezTo>
                    <a:pt x="0" y="53"/>
                    <a:pt x="0" y="53"/>
                    <a:pt x="0" y="53"/>
                  </a:cubicBezTo>
                  <a:cubicBezTo>
                    <a:pt x="8" y="53"/>
                    <a:pt x="13" y="49"/>
                    <a:pt x="17" y="44"/>
                  </a:cubicBezTo>
                  <a:cubicBezTo>
                    <a:pt x="24" y="37"/>
                    <a:pt x="28" y="27"/>
                    <a:pt x="33" y="18"/>
                  </a:cubicBezTo>
                  <a:cubicBezTo>
                    <a:pt x="36" y="14"/>
                    <a:pt x="39" y="10"/>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0" name="Freeform 369"/>
            <p:cNvSpPr/>
            <p:nvPr/>
          </p:nvSpPr>
          <p:spPr bwMode="auto">
            <a:xfrm>
              <a:off x="1112838" y="1544639"/>
              <a:ext cx="53975" cy="49213"/>
            </a:xfrm>
            <a:custGeom>
              <a:avLst/>
              <a:gdLst>
                <a:gd name="T0" fmla="*/ 58 w 58"/>
                <a:gd name="T1" fmla="*/ 0 h 53"/>
                <a:gd name="T2" fmla="*/ 37 w 58"/>
                <a:gd name="T3" fmla="*/ 8 h 53"/>
                <a:gd name="T4" fmla="*/ 20 w 58"/>
                <a:gd name="T5" fmla="*/ 34 h 53"/>
                <a:gd name="T6" fmla="*/ 12 w 58"/>
                <a:gd name="T7" fmla="*/ 45 h 53"/>
                <a:gd name="T8" fmla="*/ 0 w 58"/>
                <a:gd name="T9" fmla="*/ 49 h 53"/>
                <a:gd name="T10" fmla="*/ 0 w 58"/>
                <a:gd name="T11" fmla="*/ 53 h 53"/>
                <a:gd name="T12" fmla="*/ 0 w 58"/>
                <a:gd name="T13" fmla="*/ 53 h 53"/>
                <a:gd name="T14" fmla="*/ 0 w 58"/>
                <a:gd name="T15" fmla="*/ 53 h 53"/>
                <a:gd name="T16" fmla="*/ 18 w 58"/>
                <a:gd name="T17" fmla="*/ 44 h 53"/>
                <a:gd name="T18" fmla="*/ 33 w 58"/>
                <a:gd name="T19" fmla="*/ 18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8"/>
                    <a:pt x="15" y="42"/>
                    <a:pt x="12" y="45"/>
                  </a:cubicBezTo>
                  <a:cubicBezTo>
                    <a:pt x="8" y="47"/>
                    <a:pt x="5" y="49"/>
                    <a:pt x="0" y="49"/>
                  </a:cubicBezTo>
                  <a:cubicBezTo>
                    <a:pt x="0" y="53"/>
                    <a:pt x="0" y="53"/>
                    <a:pt x="0" y="53"/>
                  </a:cubicBezTo>
                  <a:cubicBezTo>
                    <a:pt x="0" y="53"/>
                    <a:pt x="0" y="53"/>
                    <a:pt x="0" y="53"/>
                  </a:cubicBezTo>
                  <a:cubicBezTo>
                    <a:pt x="0" y="53"/>
                    <a:pt x="0" y="53"/>
                    <a:pt x="0" y="53"/>
                  </a:cubicBezTo>
                  <a:cubicBezTo>
                    <a:pt x="8" y="53"/>
                    <a:pt x="13" y="49"/>
                    <a:pt x="18" y="44"/>
                  </a:cubicBezTo>
                  <a:cubicBezTo>
                    <a:pt x="24" y="37"/>
                    <a:pt x="28" y="27"/>
                    <a:pt x="33" y="18"/>
                  </a:cubicBezTo>
                  <a:cubicBezTo>
                    <a:pt x="36" y="14"/>
                    <a:pt x="39" y="10"/>
                    <a:pt x="43" y="8"/>
                  </a:cubicBezTo>
                  <a:cubicBezTo>
                    <a:pt x="47" y="5"/>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1" name="Freeform 370"/>
            <p:cNvSpPr/>
            <p:nvPr/>
          </p:nvSpPr>
          <p:spPr bwMode="auto">
            <a:xfrm>
              <a:off x="2020888" y="977901"/>
              <a:ext cx="49213"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2" name="Freeform 371"/>
            <p:cNvSpPr/>
            <p:nvPr/>
          </p:nvSpPr>
          <p:spPr bwMode="auto">
            <a:xfrm>
              <a:off x="2020888" y="869951"/>
              <a:ext cx="49213"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3" name="Freeform 372"/>
            <p:cNvSpPr>
              <a:spLocks noEditPoints="1"/>
            </p:cNvSpPr>
            <p:nvPr/>
          </p:nvSpPr>
          <p:spPr bwMode="auto">
            <a:xfrm>
              <a:off x="2020888" y="9239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5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4" name="Freeform 373"/>
            <p:cNvSpPr>
              <a:spLocks noEditPoints="1"/>
            </p:cNvSpPr>
            <p:nvPr/>
          </p:nvSpPr>
          <p:spPr bwMode="auto">
            <a:xfrm>
              <a:off x="2020888" y="8159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5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5" name="Freeform 374"/>
            <p:cNvSpPr/>
            <p:nvPr/>
          </p:nvSpPr>
          <p:spPr bwMode="auto">
            <a:xfrm>
              <a:off x="1687513" y="1547814"/>
              <a:ext cx="49213" cy="53975"/>
            </a:xfrm>
            <a:custGeom>
              <a:avLst/>
              <a:gdLst>
                <a:gd name="T0" fmla="*/ 53 w 53"/>
                <a:gd name="T1" fmla="*/ 0 h 58"/>
                <a:gd name="T2" fmla="*/ 49 w 53"/>
                <a:gd name="T3" fmla="*/ 0 h 58"/>
                <a:gd name="T4" fmla="*/ 42 w 53"/>
                <a:gd name="T5" fmla="*/ 14 h 58"/>
                <a:gd name="T6" fmla="*/ 17 w 53"/>
                <a:gd name="T7" fmla="*/ 30 h 58"/>
                <a:gd name="T8" fmla="*/ 5 w 53"/>
                <a:gd name="T9" fmla="*/ 41 h 58"/>
                <a:gd name="T10" fmla="*/ 0 w 53"/>
                <a:gd name="T11" fmla="*/ 58 h 58"/>
                <a:gd name="T12" fmla="*/ 4 w 53"/>
                <a:gd name="T13" fmla="*/ 58 h 58"/>
                <a:gd name="T14" fmla="*/ 11 w 53"/>
                <a:gd name="T15" fmla="*/ 39 h 58"/>
                <a:gd name="T16" fmla="*/ 37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7" y="10"/>
                    <a:pt x="42" y="14"/>
                  </a:cubicBezTo>
                  <a:cubicBezTo>
                    <a:pt x="36" y="20"/>
                    <a:pt x="26" y="24"/>
                    <a:pt x="17" y="30"/>
                  </a:cubicBezTo>
                  <a:cubicBezTo>
                    <a:pt x="12" y="33"/>
                    <a:pt x="8" y="36"/>
                    <a:pt x="5" y="41"/>
                  </a:cubicBezTo>
                  <a:cubicBezTo>
                    <a:pt x="2" y="45"/>
                    <a:pt x="0" y="51"/>
                    <a:pt x="0" y="58"/>
                  </a:cubicBezTo>
                  <a:cubicBezTo>
                    <a:pt x="4" y="58"/>
                    <a:pt x="4" y="58"/>
                    <a:pt x="4" y="58"/>
                  </a:cubicBezTo>
                  <a:cubicBezTo>
                    <a:pt x="4" y="50"/>
                    <a:pt x="7" y="44"/>
                    <a:pt x="11" y="39"/>
                  </a:cubicBezTo>
                  <a:cubicBezTo>
                    <a:pt x="18" y="32"/>
                    <a:pt x="28" y="28"/>
                    <a:pt x="37" y="23"/>
                  </a:cubicBezTo>
                  <a:cubicBezTo>
                    <a:pt x="41"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6" name="Freeform 375"/>
            <p:cNvSpPr/>
            <p:nvPr/>
          </p:nvSpPr>
          <p:spPr bwMode="auto">
            <a:xfrm>
              <a:off x="1687513" y="1438276"/>
              <a:ext cx="49213" cy="53975"/>
            </a:xfrm>
            <a:custGeom>
              <a:avLst/>
              <a:gdLst>
                <a:gd name="T0" fmla="*/ 53 w 53"/>
                <a:gd name="T1" fmla="*/ 0 h 59"/>
                <a:gd name="T2" fmla="*/ 49 w 53"/>
                <a:gd name="T3" fmla="*/ 0 h 59"/>
                <a:gd name="T4" fmla="*/ 42 w 53"/>
                <a:gd name="T5" fmla="*/ 15 h 59"/>
                <a:gd name="T6" fmla="*/ 17 w 53"/>
                <a:gd name="T7" fmla="*/ 30 h 59"/>
                <a:gd name="T8" fmla="*/ 5 w 53"/>
                <a:gd name="T9" fmla="*/ 41 h 59"/>
                <a:gd name="T10" fmla="*/ 0 w 53"/>
                <a:gd name="T11" fmla="*/ 59 h 59"/>
                <a:gd name="T12" fmla="*/ 4 w 53"/>
                <a:gd name="T13" fmla="*/ 59 h 59"/>
                <a:gd name="T14" fmla="*/ 4 w 53"/>
                <a:gd name="T15" fmla="*/ 59 h 59"/>
                <a:gd name="T16" fmla="*/ 11 w 53"/>
                <a:gd name="T17" fmla="*/ 40 h 59"/>
                <a:gd name="T18" fmla="*/ 37 w 53"/>
                <a:gd name="T19" fmla="*/ 23 h 59"/>
                <a:gd name="T20" fmla="*/ 48 w 53"/>
                <a:gd name="T21" fmla="*/ 14 h 59"/>
                <a:gd name="T22" fmla="*/ 53 w 53"/>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9">
                  <a:moveTo>
                    <a:pt x="53" y="0"/>
                  </a:moveTo>
                  <a:cubicBezTo>
                    <a:pt x="49" y="0"/>
                    <a:pt x="49" y="0"/>
                    <a:pt x="49" y="0"/>
                  </a:cubicBezTo>
                  <a:cubicBezTo>
                    <a:pt x="49" y="7"/>
                    <a:pt x="47" y="11"/>
                    <a:pt x="42" y="15"/>
                  </a:cubicBezTo>
                  <a:cubicBezTo>
                    <a:pt x="36" y="20"/>
                    <a:pt x="26" y="24"/>
                    <a:pt x="17" y="30"/>
                  </a:cubicBezTo>
                  <a:cubicBezTo>
                    <a:pt x="12" y="33"/>
                    <a:pt x="8" y="37"/>
                    <a:pt x="5" y="41"/>
                  </a:cubicBezTo>
                  <a:cubicBezTo>
                    <a:pt x="2" y="46"/>
                    <a:pt x="0" y="52"/>
                    <a:pt x="0" y="59"/>
                  </a:cubicBezTo>
                  <a:cubicBezTo>
                    <a:pt x="4" y="59"/>
                    <a:pt x="4" y="59"/>
                    <a:pt x="4" y="59"/>
                  </a:cubicBezTo>
                  <a:cubicBezTo>
                    <a:pt x="4" y="59"/>
                    <a:pt x="4" y="59"/>
                    <a:pt x="4" y="59"/>
                  </a:cubicBezTo>
                  <a:cubicBezTo>
                    <a:pt x="4" y="50"/>
                    <a:pt x="7" y="45"/>
                    <a:pt x="11" y="40"/>
                  </a:cubicBezTo>
                  <a:cubicBezTo>
                    <a:pt x="18" y="33"/>
                    <a:pt x="28" y="29"/>
                    <a:pt x="37"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7" name="Freeform 376"/>
            <p:cNvSpPr>
              <a:spLocks noEditPoints="1"/>
            </p:cNvSpPr>
            <p:nvPr/>
          </p:nvSpPr>
          <p:spPr bwMode="auto">
            <a:xfrm>
              <a:off x="1687513" y="1492251"/>
              <a:ext cx="49213" cy="55563"/>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5 w 53"/>
                <a:gd name="T15" fmla="*/ 38 h 58"/>
                <a:gd name="T16" fmla="*/ 45 w 53"/>
                <a:gd name="T17" fmla="*/ 46 h 58"/>
                <a:gd name="T18" fmla="*/ 49 w 53"/>
                <a:gd name="T19" fmla="*/ 58 h 58"/>
                <a:gd name="T20" fmla="*/ 53 w 53"/>
                <a:gd name="T21" fmla="*/ 58 h 58"/>
                <a:gd name="T22" fmla="*/ 45 w 53"/>
                <a:gd name="T23" fmla="*/ 40 h 58"/>
                <a:gd name="T24" fmla="*/ 19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4" y="16"/>
                    <a:pt x="8" y="21"/>
                  </a:cubicBezTo>
                  <a:cubicBezTo>
                    <a:pt x="16" y="29"/>
                    <a:pt x="26" y="33"/>
                    <a:pt x="35" y="38"/>
                  </a:cubicBezTo>
                  <a:cubicBezTo>
                    <a:pt x="39" y="41"/>
                    <a:pt x="43" y="43"/>
                    <a:pt x="45" y="46"/>
                  </a:cubicBezTo>
                  <a:cubicBezTo>
                    <a:pt x="48" y="50"/>
                    <a:pt x="49" y="53"/>
                    <a:pt x="49" y="58"/>
                  </a:cubicBezTo>
                  <a:cubicBezTo>
                    <a:pt x="53" y="58"/>
                    <a:pt x="53" y="58"/>
                    <a:pt x="53" y="58"/>
                  </a:cubicBezTo>
                  <a:cubicBezTo>
                    <a:pt x="53" y="50"/>
                    <a:pt x="50" y="45"/>
                    <a:pt x="45" y="40"/>
                  </a:cubicBezTo>
                  <a:cubicBezTo>
                    <a:pt x="38" y="34"/>
                    <a:pt x="27" y="30"/>
                    <a:pt x="19" y="25"/>
                  </a:cubicBezTo>
                  <a:cubicBezTo>
                    <a:pt x="15" y="22"/>
                    <a:pt x="11" y="19"/>
                    <a:pt x="8" y="15"/>
                  </a:cubicBezTo>
                  <a:cubicBezTo>
                    <a:pt x="6"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8" name="Freeform 377"/>
            <p:cNvSpPr>
              <a:spLocks noEditPoints="1"/>
            </p:cNvSpPr>
            <p:nvPr/>
          </p:nvSpPr>
          <p:spPr bwMode="auto">
            <a:xfrm>
              <a:off x="1687513" y="1384301"/>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2 h 58"/>
                <a:gd name="T14" fmla="*/ 35 w 53"/>
                <a:gd name="T15" fmla="*/ 39 h 58"/>
                <a:gd name="T16" fmla="*/ 45 w 53"/>
                <a:gd name="T17" fmla="*/ 47 h 58"/>
                <a:gd name="T18" fmla="*/ 49 w 53"/>
                <a:gd name="T19" fmla="*/ 58 h 58"/>
                <a:gd name="T20" fmla="*/ 53 w 53"/>
                <a:gd name="T21" fmla="*/ 58 h 58"/>
                <a:gd name="T22" fmla="*/ 45 w 53"/>
                <a:gd name="T23" fmla="*/ 41 h 58"/>
                <a:gd name="T24" fmla="*/ 19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10"/>
                    <a:pt x="4" y="17"/>
                    <a:pt x="8" y="22"/>
                  </a:cubicBezTo>
                  <a:cubicBezTo>
                    <a:pt x="16" y="30"/>
                    <a:pt x="26" y="34"/>
                    <a:pt x="35" y="39"/>
                  </a:cubicBezTo>
                  <a:cubicBezTo>
                    <a:pt x="39" y="41"/>
                    <a:pt x="43" y="44"/>
                    <a:pt x="45" y="47"/>
                  </a:cubicBezTo>
                  <a:cubicBezTo>
                    <a:pt x="48" y="50"/>
                    <a:pt x="49" y="54"/>
                    <a:pt x="49" y="58"/>
                  </a:cubicBezTo>
                  <a:cubicBezTo>
                    <a:pt x="53" y="58"/>
                    <a:pt x="53" y="58"/>
                    <a:pt x="53" y="58"/>
                  </a:cubicBezTo>
                  <a:cubicBezTo>
                    <a:pt x="53" y="51"/>
                    <a:pt x="50" y="45"/>
                    <a:pt x="45" y="41"/>
                  </a:cubicBezTo>
                  <a:cubicBezTo>
                    <a:pt x="38" y="35"/>
                    <a:pt x="27" y="31"/>
                    <a:pt x="19" y="25"/>
                  </a:cubicBezTo>
                  <a:cubicBezTo>
                    <a:pt x="15" y="22"/>
                    <a:pt x="11" y="19"/>
                    <a:pt x="8" y="15"/>
                  </a:cubicBezTo>
                  <a:cubicBezTo>
                    <a:pt x="6" y="11"/>
                    <a:pt x="4" y="7"/>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9" name="Freeform 378"/>
            <p:cNvSpPr/>
            <p:nvPr/>
          </p:nvSpPr>
          <p:spPr bwMode="auto">
            <a:xfrm>
              <a:off x="2590801" y="2454276"/>
              <a:ext cx="50800"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0" name="Freeform 379"/>
            <p:cNvSpPr/>
            <p:nvPr/>
          </p:nvSpPr>
          <p:spPr bwMode="auto">
            <a:xfrm>
              <a:off x="2590801" y="2346326"/>
              <a:ext cx="50800"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1" name="Freeform 380"/>
            <p:cNvSpPr>
              <a:spLocks noEditPoints="1"/>
            </p:cNvSpPr>
            <p:nvPr/>
          </p:nvSpPr>
          <p:spPr bwMode="auto">
            <a:xfrm>
              <a:off x="2590801" y="240030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4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2" name="Freeform 381"/>
            <p:cNvSpPr>
              <a:spLocks noEditPoints="1"/>
            </p:cNvSpPr>
            <p:nvPr/>
          </p:nvSpPr>
          <p:spPr bwMode="auto">
            <a:xfrm>
              <a:off x="2590801" y="229235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3" name="Freeform 382"/>
            <p:cNvSpPr/>
            <p:nvPr/>
          </p:nvSpPr>
          <p:spPr bwMode="auto">
            <a:xfrm>
              <a:off x="1470026" y="2540001"/>
              <a:ext cx="49213" cy="55563"/>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11 w 53"/>
                <a:gd name="T15" fmla="*/ 40 h 58"/>
                <a:gd name="T16" fmla="*/ 36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7" y="36"/>
                    <a:pt x="4" y="41"/>
                  </a:cubicBezTo>
                  <a:cubicBezTo>
                    <a:pt x="1" y="46"/>
                    <a:pt x="0" y="51"/>
                    <a:pt x="0" y="58"/>
                  </a:cubicBezTo>
                  <a:cubicBezTo>
                    <a:pt x="4" y="58"/>
                    <a:pt x="4" y="58"/>
                    <a:pt x="4" y="58"/>
                  </a:cubicBezTo>
                  <a:cubicBezTo>
                    <a:pt x="4" y="50"/>
                    <a:pt x="6" y="44"/>
                    <a:pt x="11" y="40"/>
                  </a:cubicBezTo>
                  <a:cubicBezTo>
                    <a:pt x="17" y="33"/>
                    <a:pt x="27" y="28"/>
                    <a:pt x="36" y="23"/>
                  </a:cubicBezTo>
                  <a:cubicBezTo>
                    <a:pt x="41" y="20"/>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4" name="Freeform 383"/>
            <p:cNvSpPr/>
            <p:nvPr/>
          </p:nvSpPr>
          <p:spPr bwMode="auto">
            <a:xfrm>
              <a:off x="1470026" y="2432051"/>
              <a:ext cx="49213" cy="53975"/>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4 w 53"/>
                <a:gd name="T15" fmla="*/ 58 h 58"/>
                <a:gd name="T16" fmla="*/ 11 w 53"/>
                <a:gd name="T17" fmla="*/ 39 h 58"/>
                <a:gd name="T18" fmla="*/ 36 w 53"/>
                <a:gd name="T19" fmla="*/ 23 h 58"/>
                <a:gd name="T20" fmla="*/ 48 w 53"/>
                <a:gd name="T21" fmla="*/ 14 h 58"/>
                <a:gd name="T22" fmla="*/ 53 w 53"/>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8">
                  <a:moveTo>
                    <a:pt x="53" y="0"/>
                  </a:moveTo>
                  <a:cubicBezTo>
                    <a:pt x="49" y="0"/>
                    <a:pt x="49" y="0"/>
                    <a:pt x="49" y="0"/>
                  </a:cubicBezTo>
                  <a:cubicBezTo>
                    <a:pt x="49" y="6"/>
                    <a:pt x="46" y="10"/>
                    <a:pt x="42" y="14"/>
                  </a:cubicBezTo>
                  <a:cubicBezTo>
                    <a:pt x="35" y="20"/>
                    <a:pt x="25" y="24"/>
                    <a:pt x="16" y="30"/>
                  </a:cubicBezTo>
                  <a:cubicBezTo>
                    <a:pt x="12" y="33"/>
                    <a:pt x="7" y="36"/>
                    <a:pt x="4" y="41"/>
                  </a:cubicBezTo>
                  <a:cubicBezTo>
                    <a:pt x="1" y="45"/>
                    <a:pt x="0" y="51"/>
                    <a:pt x="0" y="58"/>
                  </a:cubicBezTo>
                  <a:cubicBezTo>
                    <a:pt x="4" y="58"/>
                    <a:pt x="4" y="58"/>
                    <a:pt x="4" y="58"/>
                  </a:cubicBezTo>
                  <a:cubicBezTo>
                    <a:pt x="4" y="58"/>
                    <a:pt x="4" y="58"/>
                    <a:pt x="4" y="58"/>
                  </a:cubicBezTo>
                  <a:cubicBezTo>
                    <a:pt x="4" y="50"/>
                    <a:pt x="6" y="44"/>
                    <a:pt x="11" y="39"/>
                  </a:cubicBezTo>
                  <a:cubicBezTo>
                    <a:pt x="17" y="32"/>
                    <a:pt x="27" y="28"/>
                    <a:pt x="36" y="23"/>
                  </a:cubicBezTo>
                  <a:cubicBezTo>
                    <a:pt x="40"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5" name="Freeform 384"/>
            <p:cNvSpPr>
              <a:spLocks noEditPoints="1"/>
            </p:cNvSpPr>
            <p:nvPr/>
          </p:nvSpPr>
          <p:spPr bwMode="auto">
            <a:xfrm>
              <a:off x="1470026" y="24860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8" y="41"/>
                    <a:pt x="42" y="44"/>
                    <a:pt x="45" y="47"/>
                  </a:cubicBezTo>
                  <a:cubicBezTo>
                    <a:pt x="47" y="50"/>
                    <a:pt x="49" y="53"/>
                    <a:pt x="49" y="58"/>
                  </a:cubicBezTo>
                  <a:cubicBezTo>
                    <a:pt x="53" y="58"/>
                    <a:pt x="53" y="58"/>
                    <a:pt x="53" y="58"/>
                  </a:cubicBezTo>
                  <a:cubicBezTo>
                    <a:pt x="53" y="51"/>
                    <a:pt x="49" y="45"/>
                    <a:pt x="44" y="41"/>
                  </a:cubicBezTo>
                  <a:cubicBezTo>
                    <a:pt x="37" y="34"/>
                    <a:pt x="27" y="31"/>
                    <a:pt x="18" y="25"/>
                  </a:cubicBezTo>
                  <a:cubicBezTo>
                    <a:pt x="14" y="22"/>
                    <a:pt x="10" y="19"/>
                    <a:pt x="8" y="15"/>
                  </a:cubicBezTo>
                  <a:cubicBezTo>
                    <a:pt x="5"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6" name="Freeform 385"/>
            <p:cNvSpPr>
              <a:spLocks noEditPoints="1"/>
            </p:cNvSpPr>
            <p:nvPr/>
          </p:nvSpPr>
          <p:spPr bwMode="auto">
            <a:xfrm>
              <a:off x="1470026" y="23780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8 h 58"/>
                <a:gd name="T16" fmla="*/ 45 w 53"/>
                <a:gd name="T17" fmla="*/ 46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3"/>
                    <a:pt x="34" y="38"/>
                  </a:cubicBezTo>
                  <a:cubicBezTo>
                    <a:pt x="38" y="41"/>
                    <a:pt x="42" y="43"/>
                    <a:pt x="45" y="46"/>
                  </a:cubicBezTo>
                  <a:cubicBezTo>
                    <a:pt x="47" y="50"/>
                    <a:pt x="49" y="53"/>
                    <a:pt x="49" y="58"/>
                  </a:cubicBezTo>
                  <a:cubicBezTo>
                    <a:pt x="53" y="58"/>
                    <a:pt x="53" y="58"/>
                    <a:pt x="53" y="58"/>
                  </a:cubicBezTo>
                  <a:cubicBezTo>
                    <a:pt x="53" y="50"/>
                    <a:pt x="49" y="45"/>
                    <a:pt x="44" y="41"/>
                  </a:cubicBezTo>
                  <a:cubicBezTo>
                    <a:pt x="37" y="34"/>
                    <a:pt x="27" y="30"/>
                    <a:pt x="18" y="25"/>
                  </a:cubicBezTo>
                  <a:cubicBezTo>
                    <a:pt x="14" y="22"/>
                    <a:pt x="10"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7" name="Rectangle 386"/>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88" name="Rectangle 387"/>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89" name="Rectangle 388"/>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0" name="Rectangle 389"/>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1" name="Rectangle 390"/>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2" name="Rectangle 391"/>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3" name="Rectangle 392"/>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4" name="Rectangle 393"/>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5" name="Rectangle 394"/>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6" name="Rectangle 395"/>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7" name="Freeform 396"/>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8" name="Freeform 397"/>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9" name="Freeform 398"/>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0" name="Freeform 399"/>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1" name="Freeform 400"/>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2" name="Freeform 401"/>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3" name="Freeform 402"/>
            <p:cNvSpPr/>
            <p:nvPr/>
          </p:nvSpPr>
          <p:spPr bwMode="auto">
            <a:xfrm>
              <a:off x="1962151" y="2360614"/>
              <a:ext cx="65088" cy="66675"/>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7 h 70"/>
                <a:gd name="T16" fmla="*/ 27 w 70"/>
                <a:gd name="T17" fmla="*/ 22 h 70"/>
                <a:gd name="T18" fmla="*/ 35 w 70"/>
                <a:gd name="T19" fmla="*/ 20 h 70"/>
                <a:gd name="T20" fmla="*/ 42 w 70"/>
                <a:gd name="T21" fmla="*/ 21 h 70"/>
                <a:gd name="T22" fmla="*/ 48 w 70"/>
                <a:gd name="T23" fmla="*/ 27 h 70"/>
                <a:gd name="T24" fmla="*/ 48 w 70"/>
                <a:gd name="T25" fmla="*/ 27 h 70"/>
                <a:gd name="T26" fmla="*/ 50 w 70"/>
                <a:gd name="T27" fmla="*/ 35 h 70"/>
                <a:gd name="T28" fmla="*/ 48 w 70"/>
                <a:gd name="T29" fmla="*/ 42 h 70"/>
                <a:gd name="T30" fmla="*/ 43 w 70"/>
                <a:gd name="T31" fmla="*/ 47 h 70"/>
                <a:gd name="T32" fmla="*/ 43 w 70"/>
                <a:gd name="T33" fmla="*/ 47 h 70"/>
                <a:gd name="T34" fmla="*/ 48 w 70"/>
                <a:gd name="T35" fmla="*/ 56 h 70"/>
                <a:gd name="T36" fmla="*/ 53 w 70"/>
                <a:gd name="T37" fmla="*/ 64 h 70"/>
                <a:gd name="T38" fmla="*/ 66 w 70"/>
                <a:gd name="T39" fmla="*/ 51 h 70"/>
                <a:gd name="T40" fmla="*/ 70 w 70"/>
                <a:gd name="T41" fmla="*/ 35 h 70"/>
                <a:gd name="T42" fmla="*/ 64 w 70"/>
                <a:gd name="T43" fmla="*/ 16 h 70"/>
                <a:gd name="T44" fmla="*/ 64 w 70"/>
                <a:gd name="T45" fmla="*/ 16 h 70"/>
                <a:gd name="T46" fmla="*/ 51 w 70"/>
                <a:gd name="T47" fmla="*/ 4 h 70"/>
                <a:gd name="T48" fmla="*/ 35 w 70"/>
                <a:gd name="T49" fmla="*/ 0 h 70"/>
                <a:gd name="T50" fmla="*/ 16 w 70"/>
                <a:gd name="T51" fmla="*/ 5 h 70"/>
                <a:gd name="T52" fmla="*/ 4 w 70"/>
                <a:gd name="T53" fmla="*/ 18 h 70"/>
                <a:gd name="T54" fmla="*/ 0 w 70"/>
                <a:gd name="T55" fmla="*/ 35 h 70"/>
                <a:gd name="T56" fmla="*/ 5 w 70"/>
                <a:gd name="T57" fmla="*/ 53 h 70"/>
                <a:gd name="T58" fmla="*/ 5 w 70"/>
                <a:gd name="T59" fmla="*/ 53 h 70"/>
                <a:gd name="T60" fmla="*/ 18 w 70"/>
                <a:gd name="T61" fmla="*/ 65 h 70"/>
                <a:gd name="T62" fmla="*/ 35 w 70"/>
                <a:gd name="T63" fmla="*/ 70 h 70"/>
                <a:gd name="T64" fmla="*/ 53 w 70"/>
                <a:gd name="T65" fmla="*/ 64 h 70"/>
                <a:gd name="T66" fmla="*/ 53 w 70"/>
                <a:gd name="T67" fmla="*/ 64 h 70"/>
                <a:gd name="T68" fmla="*/ 48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3" y="45"/>
                    <a:pt x="22" y="43"/>
                  </a:cubicBezTo>
                  <a:cubicBezTo>
                    <a:pt x="22" y="43"/>
                    <a:pt x="22" y="43"/>
                    <a:pt x="22" y="43"/>
                  </a:cubicBezTo>
                  <a:cubicBezTo>
                    <a:pt x="20" y="40"/>
                    <a:pt x="20" y="37"/>
                    <a:pt x="20" y="35"/>
                  </a:cubicBezTo>
                  <a:cubicBezTo>
                    <a:pt x="20" y="32"/>
                    <a:pt x="20" y="30"/>
                    <a:pt x="22" y="27"/>
                  </a:cubicBezTo>
                  <a:cubicBezTo>
                    <a:pt x="23" y="25"/>
                    <a:pt x="24" y="23"/>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3" y="64"/>
                    <a:pt x="53" y="64"/>
                    <a:pt x="53" y="64"/>
                  </a:cubicBezTo>
                  <a:cubicBezTo>
                    <a:pt x="59" y="61"/>
                    <a:pt x="63" y="56"/>
                    <a:pt x="66" y="51"/>
                  </a:cubicBezTo>
                  <a:cubicBezTo>
                    <a:pt x="68" y="46"/>
                    <a:pt x="70" y="40"/>
                    <a:pt x="70" y="35"/>
                  </a:cubicBezTo>
                  <a:cubicBezTo>
                    <a:pt x="70" y="28"/>
                    <a:pt x="68" y="22"/>
                    <a:pt x="64" y="16"/>
                  </a:cubicBezTo>
                  <a:cubicBezTo>
                    <a:pt x="64" y="16"/>
                    <a:pt x="64" y="16"/>
                    <a:pt x="64" y="16"/>
                  </a:cubicBezTo>
                  <a:cubicBezTo>
                    <a:pt x="61" y="11"/>
                    <a:pt x="57" y="7"/>
                    <a:pt x="51" y="4"/>
                  </a:cubicBezTo>
                  <a:cubicBezTo>
                    <a:pt x="46" y="1"/>
                    <a:pt x="41" y="0"/>
                    <a:pt x="35" y="0"/>
                  </a:cubicBezTo>
                  <a:cubicBezTo>
                    <a:pt x="28" y="0"/>
                    <a:pt x="22" y="1"/>
                    <a:pt x="16" y="5"/>
                  </a:cubicBezTo>
                  <a:cubicBezTo>
                    <a:pt x="11" y="8"/>
                    <a:pt x="7" y="13"/>
                    <a:pt x="4" y="18"/>
                  </a:cubicBezTo>
                  <a:cubicBezTo>
                    <a:pt x="1" y="23"/>
                    <a:pt x="0" y="29"/>
                    <a:pt x="0" y="35"/>
                  </a:cubicBezTo>
                  <a:cubicBezTo>
                    <a:pt x="0" y="41"/>
                    <a:pt x="1" y="48"/>
                    <a:pt x="5" y="53"/>
                  </a:cubicBezTo>
                  <a:cubicBezTo>
                    <a:pt x="5" y="53"/>
                    <a:pt x="5" y="53"/>
                    <a:pt x="5" y="53"/>
                  </a:cubicBezTo>
                  <a:cubicBezTo>
                    <a:pt x="8" y="59"/>
                    <a:pt x="13" y="63"/>
                    <a:pt x="18" y="65"/>
                  </a:cubicBezTo>
                  <a:cubicBezTo>
                    <a:pt x="23" y="68"/>
                    <a:pt x="29" y="70"/>
                    <a:pt x="35" y="70"/>
                  </a:cubicBezTo>
                  <a:cubicBezTo>
                    <a:pt x="41" y="70"/>
                    <a:pt x="48" y="68"/>
                    <a:pt x="53" y="64"/>
                  </a:cubicBezTo>
                  <a:cubicBezTo>
                    <a:pt x="53" y="64"/>
                    <a:pt x="53" y="64"/>
                    <a:pt x="53" y="64"/>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4" name="Freeform 403"/>
            <p:cNvSpPr/>
            <p:nvPr/>
          </p:nvSpPr>
          <p:spPr bwMode="auto">
            <a:xfrm>
              <a:off x="1776413" y="1716089"/>
              <a:ext cx="65088" cy="65088"/>
            </a:xfrm>
            <a:custGeom>
              <a:avLst/>
              <a:gdLst>
                <a:gd name="T0" fmla="*/ 49 w 70"/>
                <a:gd name="T1" fmla="*/ 56 h 70"/>
                <a:gd name="T2" fmla="*/ 43 w 70"/>
                <a:gd name="T3" fmla="*/ 48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35 w 70"/>
                <a:gd name="T19" fmla="*/ 20 h 70"/>
                <a:gd name="T20" fmla="*/ 42 w 70"/>
                <a:gd name="T21" fmla="*/ 22 h 70"/>
                <a:gd name="T22" fmla="*/ 48 w 70"/>
                <a:gd name="T23" fmla="*/ 27 h 70"/>
                <a:gd name="T24" fmla="*/ 48 w 70"/>
                <a:gd name="T25" fmla="*/ 27 h 70"/>
                <a:gd name="T26" fmla="*/ 50 w 70"/>
                <a:gd name="T27" fmla="*/ 35 h 70"/>
                <a:gd name="T28" fmla="*/ 48 w 70"/>
                <a:gd name="T29" fmla="*/ 42 h 70"/>
                <a:gd name="T30" fmla="*/ 43 w 70"/>
                <a:gd name="T31" fmla="*/ 48 h 70"/>
                <a:gd name="T32" fmla="*/ 43 w 70"/>
                <a:gd name="T33" fmla="*/ 48 h 70"/>
                <a:gd name="T34" fmla="*/ 49 w 70"/>
                <a:gd name="T35" fmla="*/ 56 h 70"/>
                <a:gd name="T36" fmla="*/ 54 w 70"/>
                <a:gd name="T37" fmla="*/ 65 h 70"/>
                <a:gd name="T38" fmla="*/ 66 w 70"/>
                <a:gd name="T39" fmla="*/ 52 h 70"/>
                <a:gd name="T40" fmla="*/ 70 w 70"/>
                <a:gd name="T41" fmla="*/ 35 h 70"/>
                <a:gd name="T42" fmla="*/ 65 w 70"/>
                <a:gd name="T43" fmla="*/ 16 h 70"/>
                <a:gd name="T44" fmla="*/ 65 w 70"/>
                <a:gd name="T45" fmla="*/ 16 h 70"/>
                <a:gd name="T46" fmla="*/ 52 w 70"/>
                <a:gd name="T47" fmla="*/ 4 h 70"/>
                <a:gd name="T48" fmla="*/ 35 w 70"/>
                <a:gd name="T49" fmla="*/ 0 h 70"/>
                <a:gd name="T50" fmla="*/ 17 w 70"/>
                <a:gd name="T51" fmla="*/ 5 h 70"/>
                <a:gd name="T52" fmla="*/ 4 w 70"/>
                <a:gd name="T53" fmla="*/ 18 h 70"/>
                <a:gd name="T54" fmla="*/ 0 w 70"/>
                <a:gd name="T55" fmla="*/ 35 h 70"/>
                <a:gd name="T56" fmla="*/ 6 w 70"/>
                <a:gd name="T57" fmla="*/ 54 h 70"/>
                <a:gd name="T58" fmla="*/ 6 w 70"/>
                <a:gd name="T59" fmla="*/ 54 h 70"/>
                <a:gd name="T60" fmla="*/ 19 w 70"/>
                <a:gd name="T61" fmla="*/ 66 h 70"/>
                <a:gd name="T62" fmla="*/ 35 w 70"/>
                <a:gd name="T63" fmla="*/ 70 h 70"/>
                <a:gd name="T64" fmla="*/ 54 w 70"/>
                <a:gd name="T65" fmla="*/ 65 h 70"/>
                <a:gd name="T66" fmla="*/ 54 w 70"/>
                <a:gd name="T67" fmla="*/ 65 h 70"/>
                <a:gd name="T68" fmla="*/ 49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9" y="56"/>
                  </a:moveTo>
                  <a:cubicBezTo>
                    <a:pt x="43" y="48"/>
                    <a:pt x="43" y="48"/>
                    <a:pt x="43" y="48"/>
                  </a:cubicBezTo>
                  <a:cubicBezTo>
                    <a:pt x="41" y="49"/>
                    <a:pt x="38" y="50"/>
                    <a:pt x="35" y="50"/>
                  </a:cubicBezTo>
                  <a:cubicBezTo>
                    <a:pt x="33" y="50"/>
                    <a:pt x="30" y="49"/>
                    <a:pt x="28" y="48"/>
                  </a:cubicBezTo>
                  <a:cubicBezTo>
                    <a:pt x="26" y="47"/>
                    <a:pt x="24" y="45"/>
                    <a:pt x="22" y="43"/>
                  </a:cubicBezTo>
                  <a:cubicBezTo>
                    <a:pt x="22" y="43"/>
                    <a:pt x="22" y="43"/>
                    <a:pt x="22" y="43"/>
                  </a:cubicBezTo>
                  <a:cubicBezTo>
                    <a:pt x="21" y="40"/>
                    <a:pt x="20" y="38"/>
                    <a:pt x="20" y="35"/>
                  </a:cubicBezTo>
                  <a:cubicBezTo>
                    <a:pt x="20" y="32"/>
                    <a:pt x="21" y="30"/>
                    <a:pt x="22" y="28"/>
                  </a:cubicBezTo>
                  <a:cubicBezTo>
                    <a:pt x="23" y="26"/>
                    <a:pt x="25" y="24"/>
                    <a:pt x="27" y="22"/>
                  </a:cubicBezTo>
                  <a:cubicBezTo>
                    <a:pt x="30" y="21"/>
                    <a:pt x="32" y="20"/>
                    <a:pt x="35" y="20"/>
                  </a:cubicBezTo>
                  <a:cubicBezTo>
                    <a:pt x="38" y="20"/>
                    <a:pt x="40" y="21"/>
                    <a:pt x="42" y="22"/>
                  </a:cubicBezTo>
                  <a:cubicBezTo>
                    <a:pt x="45" y="23"/>
                    <a:pt x="47" y="25"/>
                    <a:pt x="48" y="27"/>
                  </a:cubicBezTo>
                  <a:cubicBezTo>
                    <a:pt x="48" y="27"/>
                    <a:pt x="48" y="27"/>
                    <a:pt x="48" y="27"/>
                  </a:cubicBezTo>
                  <a:cubicBezTo>
                    <a:pt x="50" y="29"/>
                    <a:pt x="50" y="32"/>
                    <a:pt x="50" y="35"/>
                  </a:cubicBezTo>
                  <a:cubicBezTo>
                    <a:pt x="50" y="37"/>
                    <a:pt x="50" y="40"/>
                    <a:pt x="48" y="42"/>
                  </a:cubicBezTo>
                  <a:cubicBezTo>
                    <a:pt x="47" y="44"/>
                    <a:pt x="46" y="46"/>
                    <a:pt x="43" y="48"/>
                  </a:cubicBezTo>
                  <a:cubicBezTo>
                    <a:pt x="43" y="48"/>
                    <a:pt x="43" y="48"/>
                    <a:pt x="43" y="48"/>
                  </a:cubicBezTo>
                  <a:cubicBezTo>
                    <a:pt x="49" y="56"/>
                    <a:pt x="49" y="56"/>
                    <a:pt x="49" y="56"/>
                  </a:cubicBezTo>
                  <a:cubicBezTo>
                    <a:pt x="54" y="65"/>
                    <a:pt x="54" y="65"/>
                    <a:pt x="54" y="65"/>
                  </a:cubicBezTo>
                  <a:cubicBezTo>
                    <a:pt x="59" y="61"/>
                    <a:pt x="63" y="57"/>
                    <a:pt x="66" y="52"/>
                  </a:cubicBezTo>
                  <a:cubicBezTo>
                    <a:pt x="69" y="47"/>
                    <a:pt x="70" y="41"/>
                    <a:pt x="70" y="35"/>
                  </a:cubicBezTo>
                  <a:cubicBezTo>
                    <a:pt x="70" y="29"/>
                    <a:pt x="69" y="22"/>
                    <a:pt x="65" y="16"/>
                  </a:cubicBezTo>
                  <a:cubicBezTo>
                    <a:pt x="65" y="16"/>
                    <a:pt x="65" y="16"/>
                    <a:pt x="65" y="16"/>
                  </a:cubicBezTo>
                  <a:cubicBezTo>
                    <a:pt x="62" y="11"/>
                    <a:pt x="57" y="7"/>
                    <a:pt x="52" y="4"/>
                  </a:cubicBezTo>
                  <a:cubicBezTo>
                    <a:pt x="47" y="1"/>
                    <a:pt x="41" y="0"/>
                    <a:pt x="35" y="0"/>
                  </a:cubicBezTo>
                  <a:cubicBezTo>
                    <a:pt x="29" y="0"/>
                    <a:pt x="22" y="2"/>
                    <a:pt x="17" y="5"/>
                  </a:cubicBezTo>
                  <a:cubicBezTo>
                    <a:pt x="11" y="9"/>
                    <a:pt x="7" y="13"/>
                    <a:pt x="4" y="18"/>
                  </a:cubicBezTo>
                  <a:cubicBezTo>
                    <a:pt x="2" y="23"/>
                    <a:pt x="0" y="29"/>
                    <a:pt x="0" y="35"/>
                  </a:cubicBezTo>
                  <a:cubicBezTo>
                    <a:pt x="0" y="41"/>
                    <a:pt x="2" y="48"/>
                    <a:pt x="6" y="54"/>
                  </a:cubicBezTo>
                  <a:cubicBezTo>
                    <a:pt x="6" y="54"/>
                    <a:pt x="6" y="54"/>
                    <a:pt x="6" y="54"/>
                  </a:cubicBezTo>
                  <a:cubicBezTo>
                    <a:pt x="9" y="59"/>
                    <a:pt x="13" y="63"/>
                    <a:pt x="19" y="66"/>
                  </a:cubicBezTo>
                  <a:cubicBezTo>
                    <a:pt x="24" y="69"/>
                    <a:pt x="29" y="70"/>
                    <a:pt x="35"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5" name="Freeform 404"/>
            <p:cNvSpPr/>
            <p:nvPr/>
          </p:nvSpPr>
          <p:spPr bwMode="auto">
            <a:xfrm>
              <a:off x="931863" y="1914526"/>
              <a:ext cx="65088" cy="65088"/>
            </a:xfrm>
            <a:custGeom>
              <a:avLst/>
              <a:gdLst>
                <a:gd name="T0" fmla="*/ 48 w 70"/>
                <a:gd name="T1" fmla="*/ 56 h 70"/>
                <a:gd name="T2" fmla="*/ 43 w 70"/>
                <a:gd name="T3" fmla="*/ 48 h 70"/>
                <a:gd name="T4" fmla="*/ 35 w 70"/>
                <a:gd name="T5" fmla="*/ 50 h 70"/>
                <a:gd name="T6" fmla="*/ 27 w 70"/>
                <a:gd name="T7" fmla="*/ 48 h 70"/>
                <a:gd name="T8" fmla="*/ 22 w 70"/>
                <a:gd name="T9" fmla="*/ 43 h 70"/>
                <a:gd name="T10" fmla="*/ 22 w 70"/>
                <a:gd name="T11" fmla="*/ 43 h 70"/>
                <a:gd name="T12" fmla="*/ 20 w 70"/>
                <a:gd name="T13" fmla="*/ 35 h 70"/>
                <a:gd name="T14" fmla="*/ 21 w 70"/>
                <a:gd name="T15" fmla="*/ 28 h 70"/>
                <a:gd name="T16" fmla="*/ 27 w 70"/>
                <a:gd name="T17" fmla="*/ 22 h 70"/>
                <a:gd name="T18" fmla="*/ 27 w 70"/>
                <a:gd name="T19" fmla="*/ 22 h 70"/>
                <a:gd name="T20" fmla="*/ 35 w 70"/>
                <a:gd name="T21" fmla="*/ 20 h 70"/>
                <a:gd name="T22" fmla="*/ 42 w 70"/>
                <a:gd name="T23" fmla="*/ 22 h 70"/>
                <a:gd name="T24" fmla="*/ 47 w 70"/>
                <a:gd name="T25" fmla="*/ 27 h 70"/>
                <a:gd name="T26" fmla="*/ 47 w 70"/>
                <a:gd name="T27" fmla="*/ 27 h 70"/>
                <a:gd name="T28" fmla="*/ 50 w 70"/>
                <a:gd name="T29" fmla="*/ 35 h 70"/>
                <a:gd name="T30" fmla="*/ 48 w 70"/>
                <a:gd name="T31" fmla="*/ 42 h 70"/>
                <a:gd name="T32" fmla="*/ 43 w 70"/>
                <a:gd name="T33" fmla="*/ 48 h 70"/>
                <a:gd name="T34" fmla="*/ 43 w 70"/>
                <a:gd name="T35" fmla="*/ 48 h 70"/>
                <a:gd name="T36" fmla="*/ 48 w 70"/>
                <a:gd name="T37" fmla="*/ 56 h 70"/>
                <a:gd name="T38" fmla="*/ 53 w 70"/>
                <a:gd name="T39" fmla="*/ 65 h 70"/>
                <a:gd name="T40" fmla="*/ 65 w 70"/>
                <a:gd name="T41" fmla="*/ 52 h 70"/>
                <a:gd name="T42" fmla="*/ 70 w 70"/>
                <a:gd name="T43" fmla="*/ 35 h 70"/>
                <a:gd name="T44" fmla="*/ 64 w 70"/>
                <a:gd name="T45" fmla="*/ 16 h 70"/>
                <a:gd name="T46" fmla="*/ 64 w 70"/>
                <a:gd name="T47" fmla="*/ 16 h 70"/>
                <a:gd name="T48" fmla="*/ 51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4 h 70"/>
                <a:gd name="T62" fmla="*/ 5 w 70"/>
                <a:gd name="T63" fmla="*/ 54 h 70"/>
                <a:gd name="T64" fmla="*/ 18 w 70"/>
                <a:gd name="T65" fmla="*/ 66 h 70"/>
                <a:gd name="T66" fmla="*/ 35 w 70"/>
                <a:gd name="T67" fmla="*/ 70 h 70"/>
                <a:gd name="T68" fmla="*/ 53 w 70"/>
                <a:gd name="T69" fmla="*/ 65 h 70"/>
                <a:gd name="T70" fmla="*/ 53 w 70"/>
                <a:gd name="T71" fmla="*/ 65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8"/>
                    <a:pt x="43" y="48"/>
                    <a:pt x="43" y="48"/>
                  </a:cubicBezTo>
                  <a:cubicBezTo>
                    <a:pt x="40" y="49"/>
                    <a:pt x="37" y="50"/>
                    <a:pt x="35" y="50"/>
                  </a:cubicBezTo>
                  <a:cubicBezTo>
                    <a:pt x="32" y="50"/>
                    <a:pt x="30" y="50"/>
                    <a:pt x="27" y="48"/>
                  </a:cubicBezTo>
                  <a:cubicBezTo>
                    <a:pt x="25" y="47"/>
                    <a:pt x="23" y="45"/>
                    <a:pt x="22" y="43"/>
                  </a:cubicBezTo>
                  <a:cubicBezTo>
                    <a:pt x="22" y="43"/>
                    <a:pt x="22" y="43"/>
                    <a:pt x="22" y="43"/>
                  </a:cubicBezTo>
                  <a:cubicBezTo>
                    <a:pt x="20" y="41"/>
                    <a:pt x="20" y="38"/>
                    <a:pt x="20" y="35"/>
                  </a:cubicBezTo>
                  <a:cubicBezTo>
                    <a:pt x="20" y="33"/>
                    <a:pt x="20" y="30"/>
                    <a:pt x="21" y="28"/>
                  </a:cubicBezTo>
                  <a:cubicBezTo>
                    <a:pt x="23" y="26"/>
                    <a:pt x="24" y="24"/>
                    <a:pt x="27" y="22"/>
                  </a:cubicBezTo>
                  <a:cubicBezTo>
                    <a:pt x="27" y="22"/>
                    <a:pt x="27" y="22"/>
                    <a:pt x="27" y="22"/>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2"/>
                    <a:pt x="50" y="35"/>
                  </a:cubicBezTo>
                  <a:cubicBezTo>
                    <a:pt x="50" y="38"/>
                    <a:pt x="49" y="40"/>
                    <a:pt x="48" y="42"/>
                  </a:cubicBezTo>
                  <a:cubicBezTo>
                    <a:pt x="47" y="44"/>
                    <a:pt x="45" y="46"/>
                    <a:pt x="43" y="48"/>
                  </a:cubicBezTo>
                  <a:cubicBezTo>
                    <a:pt x="43" y="48"/>
                    <a:pt x="43" y="48"/>
                    <a:pt x="43" y="48"/>
                  </a:cubicBezTo>
                  <a:cubicBezTo>
                    <a:pt x="48" y="56"/>
                    <a:pt x="48" y="56"/>
                    <a:pt x="48" y="56"/>
                  </a:cubicBezTo>
                  <a:cubicBezTo>
                    <a:pt x="53" y="65"/>
                    <a:pt x="53" y="65"/>
                    <a:pt x="53" y="65"/>
                  </a:cubicBezTo>
                  <a:cubicBezTo>
                    <a:pt x="59" y="61"/>
                    <a:pt x="63" y="57"/>
                    <a:pt x="65" y="52"/>
                  </a:cubicBezTo>
                  <a:cubicBezTo>
                    <a:pt x="68" y="47"/>
                    <a:pt x="70" y="41"/>
                    <a:pt x="70" y="35"/>
                  </a:cubicBezTo>
                  <a:cubicBezTo>
                    <a:pt x="70" y="29"/>
                    <a:pt x="68" y="22"/>
                    <a:pt x="64" y="16"/>
                  </a:cubicBezTo>
                  <a:cubicBezTo>
                    <a:pt x="64" y="16"/>
                    <a:pt x="64" y="16"/>
                    <a:pt x="64" y="16"/>
                  </a:cubicBezTo>
                  <a:cubicBezTo>
                    <a:pt x="61" y="11"/>
                    <a:pt x="56" y="7"/>
                    <a:pt x="51" y="4"/>
                  </a:cubicBezTo>
                  <a:cubicBezTo>
                    <a:pt x="46" y="1"/>
                    <a:pt x="40" y="0"/>
                    <a:pt x="35" y="0"/>
                  </a:cubicBezTo>
                  <a:cubicBezTo>
                    <a:pt x="28" y="0"/>
                    <a:pt x="22" y="2"/>
                    <a:pt x="16" y="5"/>
                  </a:cubicBezTo>
                  <a:cubicBezTo>
                    <a:pt x="16" y="5"/>
                    <a:pt x="16" y="5"/>
                    <a:pt x="16" y="5"/>
                  </a:cubicBezTo>
                  <a:cubicBezTo>
                    <a:pt x="11" y="9"/>
                    <a:pt x="7" y="13"/>
                    <a:pt x="4" y="18"/>
                  </a:cubicBezTo>
                  <a:cubicBezTo>
                    <a:pt x="1" y="24"/>
                    <a:pt x="0" y="29"/>
                    <a:pt x="0" y="35"/>
                  </a:cubicBezTo>
                  <a:cubicBezTo>
                    <a:pt x="0" y="41"/>
                    <a:pt x="1" y="48"/>
                    <a:pt x="5" y="54"/>
                  </a:cubicBezTo>
                  <a:cubicBezTo>
                    <a:pt x="5" y="54"/>
                    <a:pt x="5" y="54"/>
                    <a:pt x="5" y="54"/>
                  </a:cubicBezTo>
                  <a:cubicBezTo>
                    <a:pt x="8" y="59"/>
                    <a:pt x="13" y="63"/>
                    <a:pt x="18" y="66"/>
                  </a:cubicBezTo>
                  <a:cubicBezTo>
                    <a:pt x="23" y="69"/>
                    <a:pt x="29" y="70"/>
                    <a:pt x="35" y="70"/>
                  </a:cubicBezTo>
                  <a:cubicBezTo>
                    <a:pt x="41" y="70"/>
                    <a:pt x="48" y="68"/>
                    <a:pt x="53" y="65"/>
                  </a:cubicBezTo>
                  <a:cubicBezTo>
                    <a:pt x="53" y="65"/>
                    <a:pt x="53" y="65"/>
                    <a:pt x="53" y="65"/>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6" name="Freeform 405"/>
            <p:cNvSpPr/>
            <p:nvPr/>
          </p:nvSpPr>
          <p:spPr bwMode="auto">
            <a:xfrm>
              <a:off x="1171576" y="1176339"/>
              <a:ext cx="66675" cy="66675"/>
            </a:xfrm>
            <a:custGeom>
              <a:avLst/>
              <a:gdLst>
                <a:gd name="T0" fmla="*/ 49 w 71"/>
                <a:gd name="T1" fmla="*/ 56 h 70"/>
                <a:gd name="T2" fmla="*/ 44 w 71"/>
                <a:gd name="T3" fmla="*/ 48 h 70"/>
                <a:gd name="T4" fmla="*/ 36 w 71"/>
                <a:gd name="T5" fmla="*/ 50 h 70"/>
                <a:gd name="T6" fmla="*/ 28 w 71"/>
                <a:gd name="T7" fmla="*/ 48 h 70"/>
                <a:gd name="T8" fmla="*/ 23 w 71"/>
                <a:gd name="T9" fmla="*/ 43 h 70"/>
                <a:gd name="T10" fmla="*/ 23 w 71"/>
                <a:gd name="T11" fmla="*/ 43 h 70"/>
                <a:gd name="T12" fmla="*/ 20 w 71"/>
                <a:gd name="T13" fmla="*/ 35 h 70"/>
                <a:gd name="T14" fmla="*/ 22 w 71"/>
                <a:gd name="T15" fmla="*/ 28 h 70"/>
                <a:gd name="T16" fmla="*/ 28 w 71"/>
                <a:gd name="T17" fmla="*/ 22 h 70"/>
                <a:gd name="T18" fmla="*/ 36 w 71"/>
                <a:gd name="T19" fmla="*/ 20 h 70"/>
                <a:gd name="T20" fmla="*/ 43 w 71"/>
                <a:gd name="T21" fmla="*/ 22 h 70"/>
                <a:gd name="T22" fmla="*/ 48 w 71"/>
                <a:gd name="T23" fmla="*/ 27 h 70"/>
                <a:gd name="T24" fmla="*/ 48 w 71"/>
                <a:gd name="T25" fmla="*/ 27 h 70"/>
                <a:gd name="T26" fmla="*/ 51 w 71"/>
                <a:gd name="T27" fmla="*/ 35 h 70"/>
                <a:gd name="T28" fmla="*/ 49 w 71"/>
                <a:gd name="T29" fmla="*/ 42 h 70"/>
                <a:gd name="T30" fmla="*/ 44 w 71"/>
                <a:gd name="T31" fmla="*/ 48 h 70"/>
                <a:gd name="T32" fmla="*/ 44 w 71"/>
                <a:gd name="T33" fmla="*/ 48 h 70"/>
                <a:gd name="T34" fmla="*/ 49 w 71"/>
                <a:gd name="T35" fmla="*/ 56 h 70"/>
                <a:gd name="T36" fmla="*/ 54 w 71"/>
                <a:gd name="T37" fmla="*/ 65 h 70"/>
                <a:gd name="T38" fmla="*/ 66 w 71"/>
                <a:gd name="T39" fmla="*/ 52 h 70"/>
                <a:gd name="T40" fmla="*/ 71 w 71"/>
                <a:gd name="T41" fmla="*/ 35 h 70"/>
                <a:gd name="T42" fmla="*/ 65 w 71"/>
                <a:gd name="T43" fmla="*/ 16 h 70"/>
                <a:gd name="T44" fmla="*/ 65 w 71"/>
                <a:gd name="T45" fmla="*/ 16 h 70"/>
                <a:gd name="T46" fmla="*/ 52 w 71"/>
                <a:gd name="T47" fmla="*/ 4 h 70"/>
                <a:gd name="T48" fmla="*/ 36 w 71"/>
                <a:gd name="T49" fmla="*/ 0 h 70"/>
                <a:gd name="T50" fmla="*/ 17 w 71"/>
                <a:gd name="T51" fmla="*/ 5 h 70"/>
                <a:gd name="T52" fmla="*/ 5 w 71"/>
                <a:gd name="T53" fmla="*/ 18 h 70"/>
                <a:gd name="T54" fmla="*/ 0 w 71"/>
                <a:gd name="T55" fmla="*/ 35 h 70"/>
                <a:gd name="T56" fmla="*/ 6 w 71"/>
                <a:gd name="T57" fmla="*/ 54 h 70"/>
                <a:gd name="T58" fmla="*/ 6 w 71"/>
                <a:gd name="T59" fmla="*/ 54 h 70"/>
                <a:gd name="T60" fmla="*/ 19 w 71"/>
                <a:gd name="T61" fmla="*/ 66 h 70"/>
                <a:gd name="T62" fmla="*/ 36 w 71"/>
                <a:gd name="T63" fmla="*/ 70 h 70"/>
                <a:gd name="T64" fmla="*/ 54 w 71"/>
                <a:gd name="T65" fmla="*/ 65 h 70"/>
                <a:gd name="T66" fmla="*/ 54 w 71"/>
                <a:gd name="T67" fmla="*/ 65 h 70"/>
                <a:gd name="T68" fmla="*/ 49 w 71"/>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70">
                  <a:moveTo>
                    <a:pt x="49" y="56"/>
                  </a:moveTo>
                  <a:cubicBezTo>
                    <a:pt x="44" y="48"/>
                    <a:pt x="44" y="48"/>
                    <a:pt x="44" y="48"/>
                  </a:cubicBezTo>
                  <a:cubicBezTo>
                    <a:pt x="41" y="49"/>
                    <a:pt x="38" y="50"/>
                    <a:pt x="36" y="50"/>
                  </a:cubicBezTo>
                  <a:cubicBezTo>
                    <a:pt x="33" y="50"/>
                    <a:pt x="31" y="49"/>
                    <a:pt x="28" y="48"/>
                  </a:cubicBezTo>
                  <a:cubicBezTo>
                    <a:pt x="26" y="47"/>
                    <a:pt x="24" y="45"/>
                    <a:pt x="23" y="43"/>
                  </a:cubicBezTo>
                  <a:cubicBezTo>
                    <a:pt x="23" y="43"/>
                    <a:pt x="23" y="43"/>
                    <a:pt x="23" y="43"/>
                  </a:cubicBezTo>
                  <a:cubicBezTo>
                    <a:pt x="21" y="40"/>
                    <a:pt x="20" y="38"/>
                    <a:pt x="20" y="35"/>
                  </a:cubicBezTo>
                  <a:cubicBezTo>
                    <a:pt x="20" y="32"/>
                    <a:pt x="21" y="30"/>
                    <a:pt x="22" y="28"/>
                  </a:cubicBezTo>
                  <a:cubicBezTo>
                    <a:pt x="23" y="26"/>
                    <a:pt x="25" y="24"/>
                    <a:pt x="28" y="22"/>
                  </a:cubicBezTo>
                  <a:cubicBezTo>
                    <a:pt x="30" y="21"/>
                    <a:pt x="33" y="20"/>
                    <a:pt x="36" y="20"/>
                  </a:cubicBezTo>
                  <a:cubicBezTo>
                    <a:pt x="38" y="20"/>
                    <a:pt x="41" y="21"/>
                    <a:pt x="43" y="22"/>
                  </a:cubicBezTo>
                  <a:cubicBezTo>
                    <a:pt x="45" y="23"/>
                    <a:pt x="47" y="25"/>
                    <a:pt x="48" y="27"/>
                  </a:cubicBezTo>
                  <a:cubicBezTo>
                    <a:pt x="48" y="27"/>
                    <a:pt x="48" y="27"/>
                    <a:pt x="48" y="27"/>
                  </a:cubicBezTo>
                  <a:cubicBezTo>
                    <a:pt x="50" y="29"/>
                    <a:pt x="51" y="32"/>
                    <a:pt x="51" y="35"/>
                  </a:cubicBezTo>
                  <a:cubicBezTo>
                    <a:pt x="51" y="37"/>
                    <a:pt x="50" y="40"/>
                    <a:pt x="49" y="42"/>
                  </a:cubicBezTo>
                  <a:cubicBezTo>
                    <a:pt x="48" y="44"/>
                    <a:pt x="46" y="46"/>
                    <a:pt x="44" y="48"/>
                  </a:cubicBezTo>
                  <a:cubicBezTo>
                    <a:pt x="44" y="48"/>
                    <a:pt x="44" y="48"/>
                    <a:pt x="44" y="48"/>
                  </a:cubicBezTo>
                  <a:cubicBezTo>
                    <a:pt x="49" y="56"/>
                    <a:pt x="49" y="56"/>
                    <a:pt x="49" y="56"/>
                  </a:cubicBezTo>
                  <a:cubicBezTo>
                    <a:pt x="54" y="65"/>
                    <a:pt x="54" y="65"/>
                    <a:pt x="54" y="65"/>
                  </a:cubicBezTo>
                  <a:cubicBezTo>
                    <a:pt x="59" y="61"/>
                    <a:pt x="64" y="57"/>
                    <a:pt x="66" y="52"/>
                  </a:cubicBezTo>
                  <a:cubicBezTo>
                    <a:pt x="69" y="46"/>
                    <a:pt x="71" y="41"/>
                    <a:pt x="71" y="35"/>
                  </a:cubicBezTo>
                  <a:cubicBezTo>
                    <a:pt x="71" y="29"/>
                    <a:pt x="69" y="22"/>
                    <a:pt x="65" y="16"/>
                  </a:cubicBezTo>
                  <a:cubicBezTo>
                    <a:pt x="65" y="16"/>
                    <a:pt x="65" y="16"/>
                    <a:pt x="65" y="16"/>
                  </a:cubicBezTo>
                  <a:cubicBezTo>
                    <a:pt x="62" y="11"/>
                    <a:pt x="57" y="7"/>
                    <a:pt x="52" y="4"/>
                  </a:cubicBezTo>
                  <a:cubicBezTo>
                    <a:pt x="47" y="1"/>
                    <a:pt x="41" y="0"/>
                    <a:pt x="36" y="0"/>
                  </a:cubicBezTo>
                  <a:cubicBezTo>
                    <a:pt x="29" y="0"/>
                    <a:pt x="23" y="2"/>
                    <a:pt x="17" y="5"/>
                  </a:cubicBezTo>
                  <a:cubicBezTo>
                    <a:pt x="12" y="9"/>
                    <a:pt x="7" y="13"/>
                    <a:pt x="5" y="18"/>
                  </a:cubicBezTo>
                  <a:cubicBezTo>
                    <a:pt x="2" y="23"/>
                    <a:pt x="0" y="29"/>
                    <a:pt x="0" y="35"/>
                  </a:cubicBezTo>
                  <a:cubicBezTo>
                    <a:pt x="0" y="41"/>
                    <a:pt x="2" y="48"/>
                    <a:pt x="6" y="54"/>
                  </a:cubicBezTo>
                  <a:cubicBezTo>
                    <a:pt x="6" y="54"/>
                    <a:pt x="6" y="54"/>
                    <a:pt x="6" y="54"/>
                  </a:cubicBezTo>
                  <a:cubicBezTo>
                    <a:pt x="9" y="59"/>
                    <a:pt x="14" y="63"/>
                    <a:pt x="19" y="66"/>
                  </a:cubicBezTo>
                  <a:cubicBezTo>
                    <a:pt x="24" y="69"/>
                    <a:pt x="30" y="70"/>
                    <a:pt x="36"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7" name="Freeform 406"/>
            <p:cNvSpPr/>
            <p:nvPr/>
          </p:nvSpPr>
          <p:spPr bwMode="auto">
            <a:xfrm>
              <a:off x="2462213" y="1165226"/>
              <a:ext cx="65088" cy="66675"/>
            </a:xfrm>
            <a:custGeom>
              <a:avLst/>
              <a:gdLst>
                <a:gd name="T0" fmla="*/ 48 w 70"/>
                <a:gd name="T1" fmla="*/ 57 h 71"/>
                <a:gd name="T2" fmla="*/ 43 w 70"/>
                <a:gd name="T3" fmla="*/ 48 h 71"/>
                <a:gd name="T4" fmla="*/ 35 w 70"/>
                <a:gd name="T5" fmla="*/ 51 h 71"/>
                <a:gd name="T6" fmla="*/ 27 w 70"/>
                <a:gd name="T7" fmla="*/ 49 h 71"/>
                <a:gd name="T8" fmla="*/ 22 w 70"/>
                <a:gd name="T9" fmla="*/ 44 h 71"/>
                <a:gd name="T10" fmla="*/ 22 w 70"/>
                <a:gd name="T11" fmla="*/ 43 h 71"/>
                <a:gd name="T12" fmla="*/ 20 w 70"/>
                <a:gd name="T13" fmla="*/ 35 h 71"/>
                <a:gd name="T14" fmla="*/ 21 w 70"/>
                <a:gd name="T15" fmla="*/ 28 h 71"/>
                <a:gd name="T16" fmla="*/ 27 w 70"/>
                <a:gd name="T17" fmla="*/ 23 h 71"/>
                <a:gd name="T18" fmla="*/ 35 w 70"/>
                <a:gd name="T19" fmla="*/ 20 h 71"/>
                <a:gd name="T20" fmla="*/ 42 w 70"/>
                <a:gd name="T21" fmla="*/ 22 h 71"/>
                <a:gd name="T22" fmla="*/ 47 w 70"/>
                <a:gd name="T23" fmla="*/ 27 h 71"/>
                <a:gd name="T24" fmla="*/ 47 w 70"/>
                <a:gd name="T25" fmla="*/ 27 h 71"/>
                <a:gd name="T26" fmla="*/ 50 w 70"/>
                <a:gd name="T27" fmla="*/ 35 h 71"/>
                <a:gd name="T28" fmla="*/ 48 w 70"/>
                <a:gd name="T29" fmla="*/ 43 h 71"/>
                <a:gd name="T30" fmla="*/ 43 w 70"/>
                <a:gd name="T31" fmla="*/ 48 h 71"/>
                <a:gd name="T32" fmla="*/ 43 w 70"/>
                <a:gd name="T33" fmla="*/ 48 h 71"/>
                <a:gd name="T34" fmla="*/ 48 w 70"/>
                <a:gd name="T35" fmla="*/ 57 h 71"/>
                <a:gd name="T36" fmla="*/ 53 w 70"/>
                <a:gd name="T37" fmla="*/ 65 h 71"/>
                <a:gd name="T38" fmla="*/ 65 w 70"/>
                <a:gd name="T39" fmla="*/ 52 h 71"/>
                <a:gd name="T40" fmla="*/ 70 w 70"/>
                <a:gd name="T41" fmla="*/ 35 h 71"/>
                <a:gd name="T42" fmla="*/ 64 w 70"/>
                <a:gd name="T43" fmla="*/ 17 h 71"/>
                <a:gd name="T44" fmla="*/ 64 w 70"/>
                <a:gd name="T45" fmla="*/ 17 h 71"/>
                <a:gd name="T46" fmla="*/ 51 w 70"/>
                <a:gd name="T47" fmla="*/ 5 h 71"/>
                <a:gd name="T48" fmla="*/ 35 w 70"/>
                <a:gd name="T49" fmla="*/ 0 h 71"/>
                <a:gd name="T50" fmla="*/ 16 w 70"/>
                <a:gd name="T51" fmla="*/ 6 h 71"/>
                <a:gd name="T52" fmla="*/ 4 w 70"/>
                <a:gd name="T53" fmla="*/ 19 h 71"/>
                <a:gd name="T54" fmla="*/ 0 w 70"/>
                <a:gd name="T55" fmla="*/ 35 h 71"/>
                <a:gd name="T56" fmla="*/ 5 w 70"/>
                <a:gd name="T57" fmla="*/ 54 h 71"/>
                <a:gd name="T58" fmla="*/ 5 w 70"/>
                <a:gd name="T59" fmla="*/ 54 h 71"/>
                <a:gd name="T60" fmla="*/ 18 w 70"/>
                <a:gd name="T61" fmla="*/ 66 h 71"/>
                <a:gd name="T62" fmla="*/ 35 w 70"/>
                <a:gd name="T63" fmla="*/ 71 h 71"/>
                <a:gd name="T64" fmla="*/ 53 w 70"/>
                <a:gd name="T65" fmla="*/ 65 h 71"/>
                <a:gd name="T66" fmla="*/ 53 w 70"/>
                <a:gd name="T67" fmla="*/ 65 h 71"/>
                <a:gd name="T68" fmla="*/ 48 w 70"/>
                <a:gd name="T69" fmla="*/ 5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1">
                  <a:moveTo>
                    <a:pt x="48" y="57"/>
                  </a:moveTo>
                  <a:cubicBezTo>
                    <a:pt x="43" y="48"/>
                    <a:pt x="43" y="48"/>
                    <a:pt x="43" y="48"/>
                  </a:cubicBezTo>
                  <a:cubicBezTo>
                    <a:pt x="40" y="50"/>
                    <a:pt x="37" y="51"/>
                    <a:pt x="35" y="51"/>
                  </a:cubicBezTo>
                  <a:cubicBezTo>
                    <a:pt x="32" y="51"/>
                    <a:pt x="30" y="50"/>
                    <a:pt x="27" y="49"/>
                  </a:cubicBezTo>
                  <a:cubicBezTo>
                    <a:pt x="25" y="48"/>
                    <a:pt x="23" y="46"/>
                    <a:pt x="22" y="44"/>
                  </a:cubicBezTo>
                  <a:cubicBezTo>
                    <a:pt x="22" y="43"/>
                    <a:pt x="22" y="43"/>
                    <a:pt x="22" y="43"/>
                  </a:cubicBezTo>
                  <a:cubicBezTo>
                    <a:pt x="20" y="41"/>
                    <a:pt x="20" y="38"/>
                    <a:pt x="20" y="35"/>
                  </a:cubicBezTo>
                  <a:cubicBezTo>
                    <a:pt x="20" y="33"/>
                    <a:pt x="20" y="30"/>
                    <a:pt x="21" y="28"/>
                  </a:cubicBezTo>
                  <a:cubicBezTo>
                    <a:pt x="23" y="26"/>
                    <a:pt x="24" y="24"/>
                    <a:pt x="27" y="23"/>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3"/>
                    <a:pt x="50" y="35"/>
                  </a:cubicBezTo>
                  <a:cubicBezTo>
                    <a:pt x="50" y="38"/>
                    <a:pt x="49" y="40"/>
                    <a:pt x="48" y="43"/>
                  </a:cubicBezTo>
                  <a:cubicBezTo>
                    <a:pt x="47" y="45"/>
                    <a:pt x="45" y="47"/>
                    <a:pt x="43" y="48"/>
                  </a:cubicBezTo>
                  <a:cubicBezTo>
                    <a:pt x="43" y="48"/>
                    <a:pt x="43" y="48"/>
                    <a:pt x="43" y="48"/>
                  </a:cubicBezTo>
                  <a:cubicBezTo>
                    <a:pt x="48" y="57"/>
                    <a:pt x="48" y="57"/>
                    <a:pt x="48" y="57"/>
                  </a:cubicBezTo>
                  <a:cubicBezTo>
                    <a:pt x="53" y="65"/>
                    <a:pt x="53" y="65"/>
                    <a:pt x="53" y="65"/>
                  </a:cubicBezTo>
                  <a:cubicBezTo>
                    <a:pt x="59" y="62"/>
                    <a:pt x="63" y="57"/>
                    <a:pt x="65" y="52"/>
                  </a:cubicBezTo>
                  <a:cubicBezTo>
                    <a:pt x="68" y="47"/>
                    <a:pt x="70" y="41"/>
                    <a:pt x="70" y="35"/>
                  </a:cubicBezTo>
                  <a:cubicBezTo>
                    <a:pt x="70" y="29"/>
                    <a:pt x="68" y="23"/>
                    <a:pt x="64" y="17"/>
                  </a:cubicBezTo>
                  <a:cubicBezTo>
                    <a:pt x="64" y="17"/>
                    <a:pt x="64" y="17"/>
                    <a:pt x="64" y="17"/>
                  </a:cubicBezTo>
                  <a:cubicBezTo>
                    <a:pt x="61" y="12"/>
                    <a:pt x="56" y="7"/>
                    <a:pt x="51" y="5"/>
                  </a:cubicBezTo>
                  <a:cubicBezTo>
                    <a:pt x="46" y="2"/>
                    <a:pt x="40" y="0"/>
                    <a:pt x="35" y="0"/>
                  </a:cubicBezTo>
                  <a:cubicBezTo>
                    <a:pt x="28" y="0"/>
                    <a:pt x="22" y="2"/>
                    <a:pt x="16" y="6"/>
                  </a:cubicBezTo>
                  <a:cubicBezTo>
                    <a:pt x="11" y="9"/>
                    <a:pt x="7" y="14"/>
                    <a:pt x="4" y="19"/>
                  </a:cubicBezTo>
                  <a:cubicBezTo>
                    <a:pt x="1" y="24"/>
                    <a:pt x="0" y="30"/>
                    <a:pt x="0" y="35"/>
                  </a:cubicBezTo>
                  <a:cubicBezTo>
                    <a:pt x="0" y="42"/>
                    <a:pt x="1" y="48"/>
                    <a:pt x="5" y="54"/>
                  </a:cubicBezTo>
                  <a:cubicBezTo>
                    <a:pt x="5" y="54"/>
                    <a:pt x="5" y="54"/>
                    <a:pt x="5" y="54"/>
                  </a:cubicBezTo>
                  <a:cubicBezTo>
                    <a:pt x="8" y="59"/>
                    <a:pt x="13" y="64"/>
                    <a:pt x="18" y="66"/>
                  </a:cubicBezTo>
                  <a:cubicBezTo>
                    <a:pt x="23" y="69"/>
                    <a:pt x="29" y="71"/>
                    <a:pt x="35" y="71"/>
                  </a:cubicBezTo>
                  <a:cubicBezTo>
                    <a:pt x="41" y="71"/>
                    <a:pt x="48" y="69"/>
                    <a:pt x="53" y="65"/>
                  </a:cubicBezTo>
                  <a:cubicBezTo>
                    <a:pt x="53" y="65"/>
                    <a:pt x="53" y="65"/>
                    <a:pt x="53" y="65"/>
                  </a:cubicBezTo>
                  <a:lnTo>
                    <a:pt x="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8" name="Freeform 206"/>
            <p:cNvSpPr/>
            <p:nvPr/>
          </p:nvSpPr>
          <p:spPr bwMode="auto">
            <a:xfrm>
              <a:off x="2794000" y="2000251"/>
              <a:ext cx="65088" cy="65088"/>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27 w 70"/>
                <a:gd name="T19" fmla="*/ 22 h 70"/>
                <a:gd name="T20" fmla="*/ 35 w 70"/>
                <a:gd name="T21" fmla="*/ 20 h 70"/>
                <a:gd name="T22" fmla="*/ 42 w 70"/>
                <a:gd name="T23" fmla="*/ 21 h 70"/>
                <a:gd name="T24" fmla="*/ 48 w 70"/>
                <a:gd name="T25" fmla="*/ 27 h 70"/>
                <a:gd name="T26" fmla="*/ 48 w 70"/>
                <a:gd name="T27" fmla="*/ 27 h 70"/>
                <a:gd name="T28" fmla="*/ 50 w 70"/>
                <a:gd name="T29" fmla="*/ 35 h 70"/>
                <a:gd name="T30" fmla="*/ 48 w 70"/>
                <a:gd name="T31" fmla="*/ 42 h 70"/>
                <a:gd name="T32" fmla="*/ 43 w 70"/>
                <a:gd name="T33" fmla="*/ 47 h 70"/>
                <a:gd name="T34" fmla="*/ 43 w 70"/>
                <a:gd name="T35" fmla="*/ 47 h 70"/>
                <a:gd name="T36" fmla="*/ 48 w 70"/>
                <a:gd name="T37" fmla="*/ 56 h 70"/>
                <a:gd name="T38" fmla="*/ 54 w 70"/>
                <a:gd name="T39" fmla="*/ 64 h 70"/>
                <a:gd name="T40" fmla="*/ 66 w 70"/>
                <a:gd name="T41" fmla="*/ 51 h 70"/>
                <a:gd name="T42" fmla="*/ 70 w 70"/>
                <a:gd name="T43" fmla="*/ 35 h 70"/>
                <a:gd name="T44" fmla="*/ 64 w 70"/>
                <a:gd name="T45" fmla="*/ 16 h 70"/>
                <a:gd name="T46" fmla="*/ 65 w 70"/>
                <a:gd name="T47" fmla="*/ 16 h 70"/>
                <a:gd name="T48" fmla="*/ 52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3 h 70"/>
                <a:gd name="T62" fmla="*/ 5 w 70"/>
                <a:gd name="T63" fmla="*/ 53 h 70"/>
                <a:gd name="T64" fmla="*/ 18 w 70"/>
                <a:gd name="T65" fmla="*/ 66 h 70"/>
                <a:gd name="T66" fmla="*/ 35 w 70"/>
                <a:gd name="T67" fmla="*/ 70 h 70"/>
                <a:gd name="T68" fmla="*/ 53 w 70"/>
                <a:gd name="T69" fmla="*/ 64 h 70"/>
                <a:gd name="T70" fmla="*/ 54 w 70"/>
                <a:gd name="T71" fmla="*/ 64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4" y="45"/>
                    <a:pt x="22" y="43"/>
                  </a:cubicBezTo>
                  <a:cubicBezTo>
                    <a:pt x="22" y="43"/>
                    <a:pt x="22" y="43"/>
                    <a:pt x="22" y="43"/>
                  </a:cubicBezTo>
                  <a:cubicBezTo>
                    <a:pt x="20" y="40"/>
                    <a:pt x="20" y="37"/>
                    <a:pt x="20" y="35"/>
                  </a:cubicBezTo>
                  <a:cubicBezTo>
                    <a:pt x="20" y="32"/>
                    <a:pt x="20" y="30"/>
                    <a:pt x="22" y="28"/>
                  </a:cubicBezTo>
                  <a:cubicBezTo>
                    <a:pt x="23" y="25"/>
                    <a:pt x="24" y="23"/>
                    <a:pt x="27" y="22"/>
                  </a:cubicBezTo>
                  <a:cubicBezTo>
                    <a:pt x="27" y="22"/>
                    <a:pt x="27" y="22"/>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4" y="64"/>
                    <a:pt x="54" y="64"/>
                    <a:pt x="54" y="64"/>
                  </a:cubicBezTo>
                  <a:cubicBezTo>
                    <a:pt x="59" y="61"/>
                    <a:pt x="63" y="57"/>
                    <a:pt x="66" y="51"/>
                  </a:cubicBezTo>
                  <a:cubicBezTo>
                    <a:pt x="68" y="46"/>
                    <a:pt x="70" y="41"/>
                    <a:pt x="70" y="35"/>
                  </a:cubicBezTo>
                  <a:cubicBezTo>
                    <a:pt x="70" y="28"/>
                    <a:pt x="68" y="22"/>
                    <a:pt x="64" y="16"/>
                  </a:cubicBezTo>
                  <a:cubicBezTo>
                    <a:pt x="65" y="16"/>
                    <a:pt x="65" y="16"/>
                    <a:pt x="65" y="16"/>
                  </a:cubicBezTo>
                  <a:cubicBezTo>
                    <a:pt x="61" y="11"/>
                    <a:pt x="57" y="7"/>
                    <a:pt x="52" y="4"/>
                  </a:cubicBezTo>
                  <a:cubicBezTo>
                    <a:pt x="46" y="1"/>
                    <a:pt x="41" y="0"/>
                    <a:pt x="35" y="0"/>
                  </a:cubicBezTo>
                  <a:cubicBezTo>
                    <a:pt x="28" y="0"/>
                    <a:pt x="22" y="1"/>
                    <a:pt x="16" y="5"/>
                  </a:cubicBezTo>
                  <a:cubicBezTo>
                    <a:pt x="16" y="5"/>
                    <a:pt x="16" y="5"/>
                    <a:pt x="16" y="5"/>
                  </a:cubicBezTo>
                  <a:cubicBezTo>
                    <a:pt x="11" y="8"/>
                    <a:pt x="7" y="13"/>
                    <a:pt x="4" y="18"/>
                  </a:cubicBezTo>
                  <a:cubicBezTo>
                    <a:pt x="1" y="23"/>
                    <a:pt x="0" y="29"/>
                    <a:pt x="0" y="35"/>
                  </a:cubicBezTo>
                  <a:cubicBezTo>
                    <a:pt x="0" y="41"/>
                    <a:pt x="2" y="48"/>
                    <a:pt x="5" y="53"/>
                  </a:cubicBezTo>
                  <a:cubicBezTo>
                    <a:pt x="5" y="53"/>
                    <a:pt x="5" y="53"/>
                    <a:pt x="5" y="53"/>
                  </a:cubicBezTo>
                  <a:cubicBezTo>
                    <a:pt x="8" y="59"/>
                    <a:pt x="13" y="63"/>
                    <a:pt x="18" y="66"/>
                  </a:cubicBezTo>
                  <a:cubicBezTo>
                    <a:pt x="23" y="68"/>
                    <a:pt x="29" y="70"/>
                    <a:pt x="35" y="70"/>
                  </a:cubicBezTo>
                  <a:cubicBezTo>
                    <a:pt x="41" y="70"/>
                    <a:pt x="48" y="68"/>
                    <a:pt x="53" y="64"/>
                  </a:cubicBezTo>
                  <a:cubicBezTo>
                    <a:pt x="54" y="64"/>
                    <a:pt x="54" y="64"/>
                    <a:pt x="54" y="64"/>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409" name="Rectangle 408"/>
          <p:cNvSpPr/>
          <p:nvPr userDrawn="1"/>
        </p:nvSpPr>
        <p:spPr>
          <a:xfrm>
            <a:off x="11039748" y="6377809"/>
            <a:ext cx="954107" cy="276999"/>
          </a:xfrm>
          <a:prstGeom prst="rect">
            <a:avLst/>
          </a:prstGeom>
        </p:spPr>
        <p:txBody>
          <a:bodyPr wrap="none">
            <a:spAutoFit/>
          </a:bodyPr>
          <a:lstStyle/>
          <a:p>
            <a:r>
              <a:rPr lang="en-US" sz="700" spc="600" dirty="0">
                <a:solidFill>
                  <a:schemeClr val="bg1"/>
                </a:solidFill>
                <a:latin typeface="+mj-lt"/>
              </a:rPr>
              <a:t>PAGE</a:t>
            </a:r>
            <a:fld id="{1FF971EA-3A6D-44E0-AE21-1C9457776B3F}" type="slidenum">
              <a:rPr lang="en-US" sz="1200" spc="600" dirty="0" smtClean="0">
                <a:solidFill>
                  <a:schemeClr val="bg1"/>
                </a:solidFill>
                <a:latin typeface="+mn-lt"/>
              </a:rPr>
            </a:fld>
            <a:endParaRPr lang="en-US" sz="1100" dirty="0">
              <a:solidFill>
                <a:schemeClr val="bg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415592" y="6400892"/>
            <a:ext cx="2520242" cy="230832"/>
          </a:xfrm>
          <a:prstGeom prst="rect">
            <a:avLst/>
          </a:prstGeom>
        </p:spPr>
        <p:txBody>
          <a:bodyPr wrap="none">
            <a:spAutoFit/>
          </a:bodyPr>
          <a:lstStyle/>
          <a:p>
            <a:r>
              <a:rPr lang="en-US" sz="900" b="0" i="0" dirty="0">
                <a:solidFill>
                  <a:schemeClr val="bg1"/>
                </a:solidFill>
                <a:effectLst/>
                <a:latin typeface="+mn-lt"/>
              </a:rPr>
              <a:t>© 2018 </a:t>
            </a:r>
            <a:r>
              <a:rPr lang="en-US" sz="900" b="1" i="0" dirty="0">
                <a:solidFill>
                  <a:schemeClr val="bg1"/>
                </a:solidFill>
                <a:effectLst/>
                <a:latin typeface="+mj-lt"/>
              </a:rPr>
              <a:t>Slidefabric.com</a:t>
            </a:r>
            <a:r>
              <a:rPr lang="en-US" sz="900" b="0" i="0" dirty="0">
                <a:solidFill>
                  <a:schemeClr val="bg1"/>
                </a:solidFill>
                <a:effectLst/>
                <a:latin typeface="+mj-lt"/>
              </a:rPr>
              <a:t> All rights reserved.</a:t>
            </a:r>
            <a:endParaRPr lang="en-US" sz="900" b="0" i="0" dirty="0">
              <a:solidFill>
                <a:schemeClr val="bg1"/>
              </a:solidFill>
              <a:latin typeface="+mj-lt"/>
            </a:endParaRPr>
          </a:p>
        </p:txBody>
      </p:sp>
      <p:sp>
        <p:nvSpPr>
          <p:cNvPr id="4" name="Rectangle 3"/>
          <p:cNvSpPr/>
          <p:nvPr userDrawn="1"/>
        </p:nvSpPr>
        <p:spPr>
          <a:xfrm>
            <a:off x="11039748" y="6377809"/>
            <a:ext cx="954107" cy="276999"/>
          </a:xfrm>
          <a:prstGeom prst="rect">
            <a:avLst/>
          </a:prstGeom>
        </p:spPr>
        <p:txBody>
          <a:bodyPr wrap="none">
            <a:spAutoFit/>
          </a:bodyPr>
          <a:lstStyle/>
          <a:p>
            <a:r>
              <a:rPr lang="en-US" sz="700" spc="600" dirty="0">
                <a:solidFill>
                  <a:schemeClr val="bg1"/>
                </a:solidFill>
                <a:latin typeface="+mj-lt"/>
              </a:rPr>
              <a:t>PAGE</a:t>
            </a:r>
            <a:fld id="{1FF971EA-3A6D-44E0-AE21-1C9457776B3F}" type="slidenum">
              <a:rPr lang="en-US" sz="1200" spc="600" dirty="0" smtClean="0">
                <a:solidFill>
                  <a:schemeClr val="bg1"/>
                </a:solidFill>
                <a:latin typeface="+mn-lt"/>
              </a:rPr>
            </a:fld>
            <a:endParaRPr lang="en-US" sz="1100" dirty="0">
              <a:solidFill>
                <a:schemeClr val="bg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7" name="Rectangle 36"/>
          <p:cNvSpPr/>
          <p:nvPr userDrawn="1"/>
        </p:nvSpPr>
        <p:spPr>
          <a:xfrm>
            <a:off x="415592" y="6400892"/>
            <a:ext cx="2520242" cy="230832"/>
          </a:xfrm>
          <a:prstGeom prst="rect">
            <a:avLst/>
          </a:prstGeom>
        </p:spPr>
        <p:txBody>
          <a:bodyPr wrap="none">
            <a:spAutoFit/>
          </a:bodyPr>
          <a:lstStyle/>
          <a:p>
            <a:r>
              <a:rPr lang="en-US" sz="900" b="0" i="0" dirty="0">
                <a:solidFill>
                  <a:schemeClr val="tx1">
                    <a:lumMod val="65000"/>
                    <a:lumOff val="35000"/>
                  </a:schemeClr>
                </a:solidFill>
                <a:effectLst/>
                <a:latin typeface="+mn-lt"/>
              </a:rPr>
              <a:t>© 2018 </a:t>
            </a:r>
            <a:r>
              <a:rPr lang="en-US" sz="900" b="1" i="0" dirty="0">
                <a:solidFill>
                  <a:schemeClr val="tx1">
                    <a:lumMod val="65000"/>
                    <a:lumOff val="35000"/>
                  </a:schemeClr>
                </a:solidFill>
                <a:effectLst/>
                <a:latin typeface="+mj-lt"/>
              </a:rPr>
              <a:t>Slidefabric.com</a:t>
            </a:r>
            <a:r>
              <a:rPr lang="en-US" sz="900" b="0" i="0" dirty="0">
                <a:solidFill>
                  <a:schemeClr val="tx1">
                    <a:lumMod val="65000"/>
                    <a:lumOff val="35000"/>
                  </a:schemeClr>
                </a:solidFill>
                <a:effectLst/>
                <a:latin typeface="+mj-lt"/>
              </a:rPr>
              <a:t> All rights reserved.</a:t>
            </a:r>
            <a:endParaRPr lang="en-US" sz="900" b="0" i="0" dirty="0">
              <a:solidFill>
                <a:schemeClr val="tx1">
                  <a:lumMod val="65000"/>
                  <a:lumOff val="35000"/>
                </a:schemeClr>
              </a:solidFill>
              <a:latin typeface="+mj-lt"/>
            </a:endParaRPr>
          </a:p>
        </p:txBody>
      </p:sp>
      <p:sp>
        <p:nvSpPr>
          <p:cNvPr id="8" name="Picture Placeholder 2"/>
          <p:cNvSpPr>
            <a:spLocks noGrp="1"/>
          </p:cNvSpPr>
          <p:nvPr>
            <p:ph type="pic" sz="quarter" idx="16"/>
          </p:nvPr>
        </p:nvSpPr>
        <p:spPr>
          <a:xfrm>
            <a:off x="1290135" y="1315686"/>
            <a:ext cx="3989645" cy="3989645"/>
          </a:xfrm>
          <a:prstGeom prst="rect">
            <a:avLst/>
          </a:prstGeom>
          <a:solidFill>
            <a:schemeClr val="bg1">
              <a:lumMod val="75000"/>
            </a:schemeClr>
          </a:solidFill>
        </p:spPr>
      </p:sp>
      <p:sp>
        <p:nvSpPr>
          <p:cNvPr id="7" name="Rectangle 6"/>
          <p:cNvSpPr/>
          <p:nvPr userDrawn="1"/>
        </p:nvSpPr>
        <p:spPr>
          <a:xfrm>
            <a:off x="11039748" y="6377809"/>
            <a:ext cx="954107" cy="276999"/>
          </a:xfrm>
          <a:prstGeom prst="rect">
            <a:avLst/>
          </a:prstGeom>
        </p:spPr>
        <p:txBody>
          <a:bodyPr wrap="none">
            <a:spAutoFit/>
          </a:bodyPr>
          <a:lstStyle/>
          <a:p>
            <a:r>
              <a:rPr lang="en-US" sz="700" spc="600" dirty="0">
                <a:solidFill>
                  <a:schemeClr val="tx1">
                    <a:lumMod val="85000"/>
                    <a:lumOff val="15000"/>
                  </a:schemeClr>
                </a:solidFill>
                <a:latin typeface="+mj-lt"/>
              </a:rPr>
              <a:t>PAGE</a:t>
            </a:r>
            <a:fld id="{1FF971EA-3A6D-44E0-AE21-1C9457776B3F}" type="slidenum">
              <a:rPr lang="en-US" sz="1200" spc="600" dirty="0" smtClean="0">
                <a:solidFill>
                  <a:schemeClr val="tx1">
                    <a:lumMod val="85000"/>
                    <a:lumOff val="15000"/>
                  </a:schemeClr>
                </a:solidFill>
                <a:latin typeface="+mn-lt"/>
              </a:rPr>
            </a:fld>
            <a:endParaRPr lang="en-US" sz="1100" dirty="0">
              <a:solidFill>
                <a:schemeClr val="tx1">
                  <a:lumMod val="85000"/>
                  <a:lumOff val="15000"/>
                </a:schemeClr>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p:cNvSpPr/>
          <p:nvPr userDrawn="1"/>
        </p:nvSpPr>
        <p:spPr>
          <a:xfrm>
            <a:off x="415592" y="6400892"/>
            <a:ext cx="2520242" cy="230832"/>
          </a:xfrm>
          <a:prstGeom prst="rect">
            <a:avLst/>
          </a:prstGeom>
        </p:spPr>
        <p:txBody>
          <a:bodyPr wrap="none">
            <a:spAutoFit/>
          </a:bodyPr>
          <a:lstStyle/>
          <a:p>
            <a:r>
              <a:rPr lang="en-US" sz="900" b="0" i="0" dirty="0">
                <a:solidFill>
                  <a:schemeClr val="tx1">
                    <a:lumMod val="65000"/>
                    <a:lumOff val="35000"/>
                  </a:schemeClr>
                </a:solidFill>
                <a:effectLst/>
                <a:latin typeface="+mn-lt"/>
              </a:rPr>
              <a:t>© 2018 </a:t>
            </a:r>
            <a:r>
              <a:rPr lang="en-US" sz="900" b="1" i="0" dirty="0">
                <a:solidFill>
                  <a:schemeClr val="tx1">
                    <a:lumMod val="65000"/>
                    <a:lumOff val="35000"/>
                  </a:schemeClr>
                </a:solidFill>
                <a:effectLst/>
                <a:latin typeface="+mj-lt"/>
              </a:rPr>
              <a:t>Slidefabric.com</a:t>
            </a:r>
            <a:r>
              <a:rPr lang="en-US" sz="900" b="0" i="0" dirty="0">
                <a:solidFill>
                  <a:schemeClr val="tx1">
                    <a:lumMod val="65000"/>
                    <a:lumOff val="35000"/>
                  </a:schemeClr>
                </a:solidFill>
                <a:effectLst/>
                <a:latin typeface="+mj-lt"/>
              </a:rPr>
              <a:t> All rights reserved.</a:t>
            </a:r>
            <a:endParaRPr lang="en-US" sz="900" b="0" i="0" dirty="0">
              <a:solidFill>
                <a:schemeClr val="tx1">
                  <a:lumMod val="65000"/>
                  <a:lumOff val="35000"/>
                </a:schemeClr>
              </a:solidFill>
              <a:latin typeface="+mj-lt"/>
            </a:endParaRPr>
          </a:p>
        </p:txBody>
      </p:sp>
      <p:sp>
        <p:nvSpPr>
          <p:cNvPr id="8" name="Rectangle 7"/>
          <p:cNvSpPr/>
          <p:nvPr userDrawn="1"/>
        </p:nvSpPr>
        <p:spPr>
          <a:xfrm>
            <a:off x="11039748" y="6377809"/>
            <a:ext cx="954107" cy="276999"/>
          </a:xfrm>
          <a:prstGeom prst="rect">
            <a:avLst/>
          </a:prstGeom>
        </p:spPr>
        <p:txBody>
          <a:bodyPr wrap="none">
            <a:spAutoFit/>
          </a:bodyPr>
          <a:lstStyle/>
          <a:p>
            <a:r>
              <a:rPr lang="en-US" sz="700" spc="600" dirty="0">
                <a:solidFill>
                  <a:schemeClr val="tx1">
                    <a:lumMod val="85000"/>
                    <a:lumOff val="15000"/>
                  </a:schemeClr>
                </a:solidFill>
                <a:latin typeface="+mj-lt"/>
              </a:rPr>
              <a:t>PAGE</a:t>
            </a:r>
            <a:fld id="{1FF971EA-3A6D-44E0-AE21-1C9457776B3F}" type="slidenum">
              <a:rPr lang="en-US" sz="1200" spc="600" dirty="0" smtClean="0">
                <a:solidFill>
                  <a:schemeClr val="tx1">
                    <a:lumMod val="85000"/>
                    <a:lumOff val="15000"/>
                  </a:schemeClr>
                </a:solidFill>
                <a:latin typeface="+mn-lt"/>
              </a:rPr>
            </a:fld>
            <a:endParaRPr lang="en-US" sz="1100" dirty="0">
              <a:solidFill>
                <a:schemeClr val="tx1">
                  <a:lumMod val="85000"/>
                  <a:lumOff val="15000"/>
                </a:schemeClr>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Rectangle 3"/>
          <p:cNvSpPr/>
          <p:nvPr userDrawn="1"/>
        </p:nvSpPr>
        <p:spPr>
          <a:xfrm>
            <a:off x="1379907" y="-24227"/>
            <a:ext cx="4285055" cy="6910874"/>
          </a:xfrm>
          <a:custGeom>
            <a:avLst/>
            <a:gdLst>
              <a:gd name="connsiteX0" fmla="*/ 0 w 6879771"/>
              <a:gd name="connsiteY0" fmla="*/ 0 h 6879771"/>
              <a:gd name="connsiteX1" fmla="*/ 6879771 w 6879771"/>
              <a:gd name="connsiteY1" fmla="*/ 0 h 6879771"/>
              <a:gd name="connsiteX2" fmla="*/ 6879771 w 6879771"/>
              <a:gd name="connsiteY2" fmla="*/ 6879771 h 6879771"/>
              <a:gd name="connsiteX3" fmla="*/ 0 w 6879771"/>
              <a:gd name="connsiteY3" fmla="*/ 6879771 h 6879771"/>
              <a:gd name="connsiteX4" fmla="*/ 0 w 6879771"/>
              <a:gd name="connsiteY4" fmla="*/ 0 h 6879771"/>
              <a:gd name="connsiteX0-1" fmla="*/ 0 w 6879771"/>
              <a:gd name="connsiteY0-2" fmla="*/ 6876 h 6886647"/>
              <a:gd name="connsiteX1-3" fmla="*/ 1847133 w 6879771"/>
              <a:gd name="connsiteY1-4" fmla="*/ 0 h 6886647"/>
              <a:gd name="connsiteX2-5" fmla="*/ 6879771 w 6879771"/>
              <a:gd name="connsiteY2-6" fmla="*/ 6886647 h 6886647"/>
              <a:gd name="connsiteX3-7" fmla="*/ 0 w 6879771"/>
              <a:gd name="connsiteY3-8" fmla="*/ 6886647 h 6886647"/>
              <a:gd name="connsiteX4-9" fmla="*/ 0 w 6879771"/>
              <a:gd name="connsiteY4-10" fmla="*/ 6876 h 6886647"/>
              <a:gd name="connsiteX0-11" fmla="*/ 0 w 7156263"/>
              <a:gd name="connsiteY0-12" fmla="*/ 6876 h 6886647"/>
              <a:gd name="connsiteX1-13" fmla="*/ 1847133 w 7156263"/>
              <a:gd name="connsiteY1-14" fmla="*/ 0 h 6886647"/>
              <a:gd name="connsiteX2-15" fmla="*/ 7156263 w 7156263"/>
              <a:gd name="connsiteY2-16" fmla="*/ 6886647 h 6886647"/>
              <a:gd name="connsiteX3-17" fmla="*/ 0 w 7156263"/>
              <a:gd name="connsiteY3-18" fmla="*/ 6886647 h 6886647"/>
              <a:gd name="connsiteX4-19" fmla="*/ 0 w 7156263"/>
              <a:gd name="connsiteY4-20" fmla="*/ 6876 h 6886647"/>
              <a:gd name="connsiteX0-21" fmla="*/ 0 w 7156263"/>
              <a:gd name="connsiteY0-22" fmla="*/ 655 h 6886647"/>
              <a:gd name="connsiteX1-23" fmla="*/ 1847133 w 7156263"/>
              <a:gd name="connsiteY1-24" fmla="*/ 0 h 6886647"/>
              <a:gd name="connsiteX2-25" fmla="*/ 7156263 w 7156263"/>
              <a:gd name="connsiteY2-26" fmla="*/ 6886647 h 6886647"/>
              <a:gd name="connsiteX3-27" fmla="*/ 0 w 7156263"/>
              <a:gd name="connsiteY3-28" fmla="*/ 6886647 h 6886647"/>
              <a:gd name="connsiteX4-29" fmla="*/ 0 w 7156263"/>
              <a:gd name="connsiteY4-30" fmla="*/ 655 h 6886647"/>
              <a:gd name="connsiteX0-31" fmla="*/ 0 w 7156263"/>
              <a:gd name="connsiteY0-32" fmla="*/ 0 h 6910874"/>
              <a:gd name="connsiteX1-33" fmla="*/ 1847133 w 7156263"/>
              <a:gd name="connsiteY1-34" fmla="*/ 24227 h 6910874"/>
              <a:gd name="connsiteX2-35" fmla="*/ 7156263 w 7156263"/>
              <a:gd name="connsiteY2-36" fmla="*/ 6910874 h 6910874"/>
              <a:gd name="connsiteX3-37" fmla="*/ 0 w 7156263"/>
              <a:gd name="connsiteY3-38" fmla="*/ 6910874 h 6910874"/>
              <a:gd name="connsiteX4-39" fmla="*/ 0 w 7156263"/>
              <a:gd name="connsiteY4-40" fmla="*/ 0 h 69108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56263" h="6910874">
                <a:moveTo>
                  <a:pt x="0" y="0"/>
                </a:moveTo>
                <a:lnTo>
                  <a:pt x="1847133" y="24227"/>
                </a:lnTo>
                <a:lnTo>
                  <a:pt x="7156263" y="6910874"/>
                </a:lnTo>
                <a:lnTo>
                  <a:pt x="0" y="6910874"/>
                </a:lnTo>
                <a:lnTo>
                  <a:pt x="0" y="0"/>
                </a:lnTo>
                <a:close/>
              </a:path>
            </a:pathLst>
          </a:custGeom>
          <a:gradFill>
            <a:gsLst>
              <a:gs pos="0">
                <a:schemeClr val="accent2">
                  <a:lumMod val="75000"/>
                </a:schemeClr>
              </a:gs>
              <a:gs pos="59000">
                <a:srgbClr val="545A6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p:cNvSpPr/>
          <p:nvPr userDrawn="1"/>
        </p:nvSpPr>
        <p:spPr>
          <a:xfrm>
            <a:off x="70063" y="-15116"/>
            <a:ext cx="5491964" cy="4941865"/>
          </a:xfrm>
          <a:custGeom>
            <a:avLst/>
            <a:gdLst>
              <a:gd name="connsiteX0" fmla="*/ 0 w 6572680"/>
              <a:gd name="connsiteY0" fmla="*/ 4941865 h 4941865"/>
              <a:gd name="connsiteX1" fmla="*/ 1235466 w 6572680"/>
              <a:gd name="connsiteY1" fmla="*/ 0 h 4941865"/>
              <a:gd name="connsiteX2" fmla="*/ 6572680 w 6572680"/>
              <a:gd name="connsiteY2" fmla="*/ 0 h 4941865"/>
              <a:gd name="connsiteX3" fmla="*/ 5337214 w 6572680"/>
              <a:gd name="connsiteY3" fmla="*/ 4941865 h 4941865"/>
              <a:gd name="connsiteX4" fmla="*/ 0 w 6572680"/>
              <a:gd name="connsiteY4" fmla="*/ 4941865 h 4941865"/>
              <a:gd name="connsiteX0-1" fmla="*/ 0 w 6572680"/>
              <a:gd name="connsiteY0-2" fmla="*/ 4941865 h 4941865"/>
              <a:gd name="connsiteX1-3" fmla="*/ 1235466 w 6572680"/>
              <a:gd name="connsiteY1-4" fmla="*/ 0 h 4941865"/>
              <a:gd name="connsiteX2-5" fmla="*/ 6572680 w 6572680"/>
              <a:gd name="connsiteY2-6" fmla="*/ 0 h 4941865"/>
              <a:gd name="connsiteX3-7" fmla="*/ 4464065 w 6572680"/>
              <a:gd name="connsiteY3-8" fmla="*/ 4941865 h 4941865"/>
              <a:gd name="connsiteX4-9" fmla="*/ 0 w 6572680"/>
              <a:gd name="connsiteY4-10" fmla="*/ 4941865 h 4941865"/>
              <a:gd name="connsiteX0-11" fmla="*/ 0 w 6572680"/>
              <a:gd name="connsiteY0-12" fmla="*/ 4941865 h 4941865"/>
              <a:gd name="connsiteX1-13" fmla="*/ 1235466 w 6572680"/>
              <a:gd name="connsiteY1-14" fmla="*/ 0 h 4941865"/>
              <a:gd name="connsiteX2-15" fmla="*/ 6572680 w 6572680"/>
              <a:gd name="connsiteY2-16" fmla="*/ 0 h 4941865"/>
              <a:gd name="connsiteX3-17" fmla="*/ 3976689 w 6572680"/>
              <a:gd name="connsiteY3-18" fmla="*/ 4934990 h 4941865"/>
              <a:gd name="connsiteX4-19" fmla="*/ 0 w 6572680"/>
              <a:gd name="connsiteY4-20" fmla="*/ 4941865 h 49418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2680" h="4941865">
                <a:moveTo>
                  <a:pt x="0" y="4941865"/>
                </a:moveTo>
                <a:lnTo>
                  <a:pt x="1235466" y="0"/>
                </a:lnTo>
                <a:lnTo>
                  <a:pt x="6572680" y="0"/>
                </a:lnTo>
                <a:lnTo>
                  <a:pt x="3976689" y="4934990"/>
                </a:lnTo>
                <a:lnTo>
                  <a:pt x="0" y="4941865"/>
                </a:lnTo>
                <a:close/>
              </a:path>
            </a:pathLst>
          </a:custGeom>
          <a:gradFill flip="none" rotWithShape="1">
            <a:gsLst>
              <a:gs pos="0">
                <a:schemeClr val="accent1">
                  <a:lumMod val="75000"/>
                </a:schemeClr>
              </a:gs>
              <a:gs pos="59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p:cNvSpPr/>
          <p:nvPr userDrawn="1"/>
        </p:nvSpPr>
        <p:spPr>
          <a:xfrm>
            <a:off x="0" y="-24227"/>
            <a:ext cx="4285055" cy="6910874"/>
          </a:xfrm>
          <a:custGeom>
            <a:avLst/>
            <a:gdLst>
              <a:gd name="connsiteX0" fmla="*/ 0 w 6879771"/>
              <a:gd name="connsiteY0" fmla="*/ 0 h 6879771"/>
              <a:gd name="connsiteX1" fmla="*/ 6879771 w 6879771"/>
              <a:gd name="connsiteY1" fmla="*/ 0 h 6879771"/>
              <a:gd name="connsiteX2" fmla="*/ 6879771 w 6879771"/>
              <a:gd name="connsiteY2" fmla="*/ 6879771 h 6879771"/>
              <a:gd name="connsiteX3" fmla="*/ 0 w 6879771"/>
              <a:gd name="connsiteY3" fmla="*/ 6879771 h 6879771"/>
              <a:gd name="connsiteX4" fmla="*/ 0 w 6879771"/>
              <a:gd name="connsiteY4" fmla="*/ 0 h 6879771"/>
              <a:gd name="connsiteX0-1" fmla="*/ 0 w 6879771"/>
              <a:gd name="connsiteY0-2" fmla="*/ 6876 h 6886647"/>
              <a:gd name="connsiteX1-3" fmla="*/ 1847133 w 6879771"/>
              <a:gd name="connsiteY1-4" fmla="*/ 0 h 6886647"/>
              <a:gd name="connsiteX2-5" fmla="*/ 6879771 w 6879771"/>
              <a:gd name="connsiteY2-6" fmla="*/ 6886647 h 6886647"/>
              <a:gd name="connsiteX3-7" fmla="*/ 0 w 6879771"/>
              <a:gd name="connsiteY3-8" fmla="*/ 6886647 h 6886647"/>
              <a:gd name="connsiteX4-9" fmla="*/ 0 w 6879771"/>
              <a:gd name="connsiteY4-10" fmla="*/ 6876 h 6886647"/>
              <a:gd name="connsiteX0-11" fmla="*/ 0 w 7156263"/>
              <a:gd name="connsiteY0-12" fmla="*/ 6876 h 6886647"/>
              <a:gd name="connsiteX1-13" fmla="*/ 1847133 w 7156263"/>
              <a:gd name="connsiteY1-14" fmla="*/ 0 h 6886647"/>
              <a:gd name="connsiteX2-15" fmla="*/ 7156263 w 7156263"/>
              <a:gd name="connsiteY2-16" fmla="*/ 6886647 h 6886647"/>
              <a:gd name="connsiteX3-17" fmla="*/ 0 w 7156263"/>
              <a:gd name="connsiteY3-18" fmla="*/ 6886647 h 6886647"/>
              <a:gd name="connsiteX4-19" fmla="*/ 0 w 7156263"/>
              <a:gd name="connsiteY4-20" fmla="*/ 6876 h 6886647"/>
              <a:gd name="connsiteX0-21" fmla="*/ 0 w 7156263"/>
              <a:gd name="connsiteY0-22" fmla="*/ 655 h 6886647"/>
              <a:gd name="connsiteX1-23" fmla="*/ 1847133 w 7156263"/>
              <a:gd name="connsiteY1-24" fmla="*/ 0 h 6886647"/>
              <a:gd name="connsiteX2-25" fmla="*/ 7156263 w 7156263"/>
              <a:gd name="connsiteY2-26" fmla="*/ 6886647 h 6886647"/>
              <a:gd name="connsiteX3-27" fmla="*/ 0 w 7156263"/>
              <a:gd name="connsiteY3-28" fmla="*/ 6886647 h 6886647"/>
              <a:gd name="connsiteX4-29" fmla="*/ 0 w 7156263"/>
              <a:gd name="connsiteY4-30" fmla="*/ 655 h 6886647"/>
              <a:gd name="connsiteX0-31" fmla="*/ 0 w 7156263"/>
              <a:gd name="connsiteY0-32" fmla="*/ 0 h 6910874"/>
              <a:gd name="connsiteX1-33" fmla="*/ 1847133 w 7156263"/>
              <a:gd name="connsiteY1-34" fmla="*/ 24227 h 6910874"/>
              <a:gd name="connsiteX2-35" fmla="*/ 7156263 w 7156263"/>
              <a:gd name="connsiteY2-36" fmla="*/ 6910874 h 6910874"/>
              <a:gd name="connsiteX3-37" fmla="*/ 0 w 7156263"/>
              <a:gd name="connsiteY3-38" fmla="*/ 6910874 h 6910874"/>
              <a:gd name="connsiteX4-39" fmla="*/ 0 w 7156263"/>
              <a:gd name="connsiteY4-40" fmla="*/ 0 h 69108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56263" h="6910874">
                <a:moveTo>
                  <a:pt x="0" y="0"/>
                </a:moveTo>
                <a:lnTo>
                  <a:pt x="1847133" y="24227"/>
                </a:lnTo>
                <a:lnTo>
                  <a:pt x="7156263" y="6910874"/>
                </a:lnTo>
                <a:lnTo>
                  <a:pt x="0" y="6910874"/>
                </a:lnTo>
                <a:lnTo>
                  <a:pt x="0" y="0"/>
                </a:lnTo>
                <a:close/>
              </a:path>
            </a:pathLst>
          </a:custGeom>
          <a:gradFill>
            <a:gsLst>
              <a:gs pos="0">
                <a:schemeClr val="accent2">
                  <a:lumMod val="75000"/>
                </a:schemeClr>
              </a:gs>
              <a:gs pos="59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415592" y="6400892"/>
            <a:ext cx="2645276" cy="230832"/>
          </a:xfrm>
          <a:prstGeom prst="rect">
            <a:avLst/>
          </a:prstGeom>
        </p:spPr>
        <p:txBody>
          <a:bodyPr wrap="none">
            <a:spAutoFit/>
          </a:bodyPr>
          <a:lstStyle/>
          <a:p>
            <a:r>
              <a:rPr lang="en-US" sz="900" b="0" i="0" dirty="0">
                <a:solidFill>
                  <a:schemeClr val="bg1"/>
                </a:solidFill>
                <a:effectLst/>
                <a:latin typeface="+mn-lt"/>
              </a:rPr>
              <a:t>© 2018 </a:t>
            </a:r>
            <a:r>
              <a:rPr lang="en-US" sz="900" b="1" i="0" dirty="0">
                <a:solidFill>
                  <a:schemeClr val="bg1"/>
                </a:solidFill>
                <a:effectLst/>
                <a:latin typeface="+mj-lt"/>
              </a:rPr>
              <a:t>Slidefabric.com</a:t>
            </a:r>
            <a:r>
              <a:rPr lang="en-US" sz="900" b="0" i="0" dirty="0">
                <a:solidFill>
                  <a:schemeClr val="bg1"/>
                </a:solidFill>
                <a:effectLst/>
                <a:latin typeface="+mj-lt"/>
              </a:rPr>
              <a:t> All rights reserved.</a:t>
            </a:r>
            <a:endParaRPr lang="en-US" sz="900" b="0" i="0" dirty="0">
              <a:solidFill>
                <a:schemeClr val="bg1"/>
              </a:solidFill>
              <a:latin typeface="+mj-lt"/>
            </a:endParaRPr>
          </a:p>
        </p:txBody>
      </p:sp>
      <p:sp>
        <p:nvSpPr>
          <p:cNvPr id="8" name="Rectangle 7"/>
          <p:cNvSpPr/>
          <p:nvPr userDrawn="1"/>
        </p:nvSpPr>
        <p:spPr>
          <a:xfrm>
            <a:off x="11039748" y="6377809"/>
            <a:ext cx="954107" cy="276999"/>
          </a:xfrm>
          <a:prstGeom prst="rect">
            <a:avLst/>
          </a:prstGeom>
        </p:spPr>
        <p:txBody>
          <a:bodyPr wrap="none">
            <a:spAutoFit/>
          </a:bodyPr>
          <a:lstStyle/>
          <a:p>
            <a:r>
              <a:rPr lang="en-US" sz="700" spc="600" dirty="0">
                <a:solidFill>
                  <a:schemeClr val="tx1">
                    <a:lumMod val="85000"/>
                    <a:lumOff val="15000"/>
                  </a:schemeClr>
                </a:solidFill>
                <a:latin typeface="+mj-lt"/>
              </a:rPr>
              <a:t>PAGE</a:t>
            </a:r>
            <a:fld id="{1FF971EA-3A6D-44E0-AE21-1C9457776B3F}" type="slidenum">
              <a:rPr lang="en-US" sz="1200" spc="600" dirty="0" smtClean="0">
                <a:solidFill>
                  <a:schemeClr val="tx1">
                    <a:lumMod val="85000"/>
                    <a:lumOff val="15000"/>
                  </a:schemeClr>
                </a:solidFill>
                <a:latin typeface="+mn-lt"/>
              </a:rPr>
            </a:fld>
            <a:endParaRPr lang="en-US" sz="1100" dirty="0">
              <a:solidFill>
                <a:schemeClr val="tx1">
                  <a:lumMod val="85000"/>
                  <a:lumOff val="15000"/>
                </a:schemeClr>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 name="Rectangle 2"/>
          <p:cNvSpPr/>
          <p:nvPr userDrawn="1"/>
        </p:nvSpPr>
        <p:spPr>
          <a:xfrm>
            <a:off x="415592" y="6400892"/>
            <a:ext cx="2520242" cy="230832"/>
          </a:xfrm>
          <a:prstGeom prst="rect">
            <a:avLst/>
          </a:prstGeom>
        </p:spPr>
        <p:txBody>
          <a:bodyPr wrap="none">
            <a:spAutoFit/>
          </a:bodyPr>
          <a:lstStyle/>
          <a:p>
            <a:r>
              <a:rPr lang="en-US" sz="900" b="0" i="0" dirty="0">
                <a:solidFill>
                  <a:schemeClr val="tx1">
                    <a:lumMod val="65000"/>
                    <a:lumOff val="35000"/>
                  </a:schemeClr>
                </a:solidFill>
                <a:effectLst/>
                <a:latin typeface="+mn-lt"/>
              </a:rPr>
              <a:t>© 2018 </a:t>
            </a:r>
            <a:r>
              <a:rPr lang="en-US" sz="900" b="1" i="0" dirty="0">
                <a:solidFill>
                  <a:schemeClr val="tx1">
                    <a:lumMod val="65000"/>
                    <a:lumOff val="35000"/>
                  </a:schemeClr>
                </a:solidFill>
                <a:effectLst/>
                <a:latin typeface="+mj-lt"/>
              </a:rPr>
              <a:t>Slidefabric.com</a:t>
            </a:r>
            <a:r>
              <a:rPr lang="en-US" sz="900" b="0" i="0" dirty="0">
                <a:solidFill>
                  <a:schemeClr val="tx1">
                    <a:lumMod val="65000"/>
                    <a:lumOff val="35000"/>
                  </a:schemeClr>
                </a:solidFill>
                <a:effectLst/>
                <a:latin typeface="+mj-lt"/>
              </a:rPr>
              <a:t> All rights reserved.</a:t>
            </a:r>
            <a:endParaRPr lang="en-US" sz="900" b="0" i="0" dirty="0">
              <a:solidFill>
                <a:schemeClr val="tx1">
                  <a:lumMod val="65000"/>
                  <a:lumOff val="35000"/>
                </a:schemeClr>
              </a:solidFill>
              <a:latin typeface="+mj-lt"/>
            </a:endParaRPr>
          </a:p>
        </p:txBody>
      </p:sp>
      <p:sp>
        <p:nvSpPr>
          <p:cNvPr id="8" name="Rectangle 7"/>
          <p:cNvSpPr/>
          <p:nvPr userDrawn="1"/>
        </p:nvSpPr>
        <p:spPr>
          <a:xfrm>
            <a:off x="11039748" y="6377809"/>
            <a:ext cx="954107" cy="276999"/>
          </a:xfrm>
          <a:prstGeom prst="rect">
            <a:avLst/>
          </a:prstGeom>
        </p:spPr>
        <p:txBody>
          <a:bodyPr wrap="none">
            <a:spAutoFit/>
          </a:bodyPr>
          <a:lstStyle/>
          <a:p>
            <a:r>
              <a:rPr lang="en-US" sz="700" spc="600" dirty="0">
                <a:solidFill>
                  <a:schemeClr val="tx1">
                    <a:lumMod val="85000"/>
                    <a:lumOff val="15000"/>
                  </a:schemeClr>
                </a:solidFill>
                <a:latin typeface="+mj-lt"/>
              </a:rPr>
              <a:t>PAGE</a:t>
            </a:r>
            <a:fld id="{1FF971EA-3A6D-44E0-AE21-1C9457776B3F}" type="slidenum">
              <a:rPr lang="en-US" sz="1200" spc="600" dirty="0" smtClean="0">
                <a:solidFill>
                  <a:schemeClr val="tx1">
                    <a:lumMod val="85000"/>
                    <a:lumOff val="15000"/>
                  </a:schemeClr>
                </a:solidFill>
                <a:latin typeface="+mn-lt"/>
              </a:rPr>
            </a:fld>
            <a:endParaRPr lang="en-US" sz="1100" dirty="0">
              <a:solidFill>
                <a:schemeClr val="tx1">
                  <a:lumMod val="85000"/>
                  <a:lumOff val="15000"/>
                </a:schemeClr>
              </a:solidFill>
              <a:latin typeface="+mn-lt"/>
            </a:endParaRPr>
          </a:p>
        </p:txBody>
      </p:sp>
      <p:grpSp>
        <p:nvGrpSpPr>
          <p:cNvPr id="4" name="Group 3"/>
          <p:cNvGrpSpPr/>
          <p:nvPr userDrawn="1"/>
        </p:nvGrpSpPr>
        <p:grpSpPr>
          <a:xfrm>
            <a:off x="68143" y="395671"/>
            <a:ext cx="6070612" cy="6102349"/>
            <a:chOff x="776288" y="755651"/>
            <a:chExt cx="2125663" cy="2136776"/>
          </a:xfrm>
          <a:solidFill>
            <a:schemeClr val="bg1">
              <a:lumMod val="95000"/>
              <a:alpha val="36000"/>
            </a:schemeClr>
          </a:solidFill>
        </p:grpSpPr>
        <p:sp>
          <p:nvSpPr>
            <p:cNvPr id="5" name="Freeform 5"/>
            <p:cNvSpPr/>
            <p:nvPr/>
          </p:nvSpPr>
          <p:spPr bwMode="auto">
            <a:xfrm>
              <a:off x="1447801" y="1116014"/>
              <a:ext cx="77788" cy="74613"/>
            </a:xfrm>
            <a:custGeom>
              <a:avLst/>
              <a:gdLst>
                <a:gd name="T0" fmla="*/ 79 w 83"/>
                <a:gd name="T1" fmla="*/ 61 h 80"/>
                <a:gd name="T2" fmla="*/ 18 w 83"/>
                <a:gd name="T3" fmla="*/ 4 h 80"/>
                <a:gd name="T4" fmla="*/ 4 w 83"/>
                <a:gd name="T5" fmla="*/ 4 h 80"/>
                <a:gd name="T6" fmla="*/ 4 w 83"/>
                <a:gd name="T7" fmla="*/ 19 h 80"/>
                <a:gd name="T8" fmla="*/ 65 w 83"/>
                <a:gd name="T9" fmla="*/ 76 h 80"/>
                <a:gd name="T10" fmla="*/ 79 w 83"/>
                <a:gd name="T11" fmla="*/ 75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8" y="0"/>
                    <a:pt x="4" y="4"/>
                  </a:cubicBezTo>
                  <a:cubicBezTo>
                    <a:pt x="0" y="9"/>
                    <a:pt x="0" y="15"/>
                    <a:pt x="4" y="19"/>
                  </a:cubicBezTo>
                  <a:cubicBezTo>
                    <a:pt x="65" y="76"/>
                    <a:pt x="65" y="76"/>
                    <a:pt x="65" y="76"/>
                  </a:cubicBezTo>
                  <a:cubicBezTo>
                    <a:pt x="69" y="80"/>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 name="Freeform 6"/>
            <p:cNvSpPr/>
            <p:nvPr/>
          </p:nvSpPr>
          <p:spPr bwMode="auto">
            <a:xfrm>
              <a:off x="1449388" y="1114426"/>
              <a:ext cx="74613" cy="77788"/>
            </a:xfrm>
            <a:custGeom>
              <a:avLst/>
              <a:gdLst>
                <a:gd name="T0" fmla="*/ 18 w 79"/>
                <a:gd name="T1" fmla="*/ 79 h 84"/>
                <a:gd name="T2" fmla="*/ 75 w 79"/>
                <a:gd name="T3" fmla="*/ 18 h 84"/>
                <a:gd name="T4" fmla="*/ 75 w 79"/>
                <a:gd name="T5" fmla="*/ 4 h 84"/>
                <a:gd name="T6" fmla="*/ 61 w 79"/>
                <a:gd name="T7" fmla="*/ 5 h 84"/>
                <a:gd name="T8" fmla="*/ 4 w 79"/>
                <a:gd name="T9" fmla="*/ 66 h 84"/>
                <a:gd name="T10" fmla="*/ 4 w 79"/>
                <a:gd name="T11" fmla="*/ 80 h 84"/>
                <a:gd name="T12" fmla="*/ 18 w 79"/>
                <a:gd name="T13" fmla="*/ 79 h 84"/>
              </a:gdLst>
              <a:ahLst/>
              <a:cxnLst>
                <a:cxn ang="0">
                  <a:pos x="T0" y="T1"/>
                </a:cxn>
                <a:cxn ang="0">
                  <a:pos x="T2" y="T3"/>
                </a:cxn>
                <a:cxn ang="0">
                  <a:pos x="T4" y="T5"/>
                </a:cxn>
                <a:cxn ang="0">
                  <a:pos x="T6" y="T7"/>
                </a:cxn>
                <a:cxn ang="0">
                  <a:pos x="T8" y="T9"/>
                </a:cxn>
                <a:cxn ang="0">
                  <a:pos x="T10" y="T11"/>
                </a:cxn>
                <a:cxn ang="0">
                  <a:pos x="T12" y="T13"/>
                </a:cxn>
              </a:cxnLst>
              <a:rect l="0" t="0" r="r" b="b"/>
              <a:pathLst>
                <a:path w="79" h="84">
                  <a:moveTo>
                    <a:pt x="18" y="79"/>
                  </a:moveTo>
                  <a:cubicBezTo>
                    <a:pt x="75" y="18"/>
                    <a:pt x="75" y="18"/>
                    <a:pt x="75" y="18"/>
                  </a:cubicBezTo>
                  <a:cubicBezTo>
                    <a:pt x="79" y="14"/>
                    <a:pt x="79" y="8"/>
                    <a:pt x="75" y="4"/>
                  </a:cubicBezTo>
                  <a:cubicBezTo>
                    <a:pt x="71" y="0"/>
                    <a:pt x="65" y="1"/>
                    <a:pt x="61" y="5"/>
                  </a:cubicBezTo>
                  <a:cubicBezTo>
                    <a:pt x="4" y="66"/>
                    <a:pt x="4" y="66"/>
                    <a:pt x="4" y="66"/>
                  </a:cubicBezTo>
                  <a:cubicBezTo>
                    <a:pt x="0" y="70"/>
                    <a:pt x="0" y="76"/>
                    <a:pt x="4" y="80"/>
                  </a:cubicBezTo>
                  <a:cubicBezTo>
                    <a:pt x="8" y="84"/>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6"/>
            <p:cNvSpPr/>
            <p:nvPr/>
          </p:nvSpPr>
          <p:spPr bwMode="auto">
            <a:xfrm>
              <a:off x="1514476" y="1936751"/>
              <a:ext cx="76200" cy="74613"/>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8"/>
            <p:cNvSpPr/>
            <p:nvPr/>
          </p:nvSpPr>
          <p:spPr bwMode="auto">
            <a:xfrm>
              <a:off x="1516063" y="1935164"/>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8"/>
                    <a:pt x="75" y="4"/>
                  </a:cubicBezTo>
                  <a:cubicBezTo>
                    <a:pt x="71" y="0"/>
                    <a:pt x="65" y="0"/>
                    <a:pt x="61" y="4"/>
                  </a:cubicBezTo>
                  <a:cubicBezTo>
                    <a:pt x="4" y="65"/>
                    <a:pt x="4" y="65"/>
                    <a:pt x="4" y="65"/>
                  </a:cubicBezTo>
                  <a:cubicBezTo>
                    <a:pt x="0" y="69"/>
                    <a:pt x="0" y="76"/>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9"/>
            <p:cNvSpPr/>
            <p:nvPr/>
          </p:nvSpPr>
          <p:spPr bwMode="auto">
            <a:xfrm>
              <a:off x="819151" y="2395539"/>
              <a:ext cx="77788" cy="74613"/>
            </a:xfrm>
            <a:custGeom>
              <a:avLst/>
              <a:gdLst>
                <a:gd name="T0" fmla="*/ 79 w 83"/>
                <a:gd name="T1" fmla="*/ 61 h 80"/>
                <a:gd name="T2" fmla="*/ 18 w 83"/>
                <a:gd name="T3" fmla="*/ 4 h 80"/>
                <a:gd name="T4" fmla="*/ 3 w 83"/>
                <a:gd name="T5" fmla="*/ 5 h 80"/>
                <a:gd name="T6" fmla="*/ 4 w 83"/>
                <a:gd name="T7" fmla="*/ 19 h 80"/>
                <a:gd name="T8" fmla="*/ 65 w 83"/>
                <a:gd name="T9" fmla="*/ 76 h 80"/>
                <a:gd name="T10" fmla="*/ 79 w 83"/>
                <a:gd name="T11" fmla="*/ 76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7" y="1"/>
                    <a:pt x="3" y="5"/>
                  </a:cubicBezTo>
                  <a:cubicBezTo>
                    <a:pt x="0" y="9"/>
                    <a:pt x="0" y="15"/>
                    <a:pt x="4" y="19"/>
                  </a:cubicBezTo>
                  <a:cubicBezTo>
                    <a:pt x="65" y="76"/>
                    <a:pt x="65" y="76"/>
                    <a:pt x="65" y="76"/>
                  </a:cubicBezTo>
                  <a:cubicBezTo>
                    <a:pt x="69" y="80"/>
                    <a:pt x="75" y="80"/>
                    <a:pt x="79" y="76"/>
                  </a:cubicBezTo>
                  <a:cubicBezTo>
                    <a:pt x="83" y="72"/>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10"/>
            <p:cNvSpPr/>
            <p:nvPr/>
          </p:nvSpPr>
          <p:spPr bwMode="auto">
            <a:xfrm>
              <a:off x="820738" y="2393951"/>
              <a:ext cx="74613" cy="77788"/>
            </a:xfrm>
            <a:custGeom>
              <a:avLst/>
              <a:gdLst>
                <a:gd name="T0" fmla="*/ 18 w 79"/>
                <a:gd name="T1" fmla="*/ 78 h 83"/>
                <a:gd name="T2" fmla="*/ 75 w 79"/>
                <a:gd name="T3" fmla="*/ 17 h 83"/>
                <a:gd name="T4" fmla="*/ 75 w 79"/>
                <a:gd name="T5" fmla="*/ 3 h 83"/>
                <a:gd name="T6" fmla="*/ 61 w 79"/>
                <a:gd name="T7" fmla="*/ 4 h 83"/>
                <a:gd name="T8" fmla="*/ 3 w 79"/>
                <a:gd name="T9" fmla="*/ 65 h 83"/>
                <a:gd name="T10" fmla="*/ 4 w 79"/>
                <a:gd name="T11" fmla="*/ 79 h 83"/>
                <a:gd name="T12" fmla="*/ 18 w 79"/>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8"/>
                  </a:moveTo>
                  <a:cubicBezTo>
                    <a:pt x="75" y="17"/>
                    <a:pt x="75" y="17"/>
                    <a:pt x="75" y="17"/>
                  </a:cubicBezTo>
                  <a:cubicBezTo>
                    <a:pt x="79" y="13"/>
                    <a:pt x="79" y="7"/>
                    <a:pt x="75" y="3"/>
                  </a:cubicBezTo>
                  <a:cubicBezTo>
                    <a:pt x="71" y="0"/>
                    <a:pt x="64" y="0"/>
                    <a:pt x="61" y="4"/>
                  </a:cubicBezTo>
                  <a:cubicBezTo>
                    <a:pt x="3" y="65"/>
                    <a:pt x="3" y="65"/>
                    <a:pt x="3" y="65"/>
                  </a:cubicBezTo>
                  <a:cubicBezTo>
                    <a:pt x="0" y="69"/>
                    <a:pt x="0" y="75"/>
                    <a:pt x="4" y="79"/>
                  </a:cubicBezTo>
                  <a:cubicBezTo>
                    <a:pt x="8" y="83"/>
                    <a:pt x="14" y="82"/>
                    <a:pt x="18" y="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11"/>
            <p:cNvSpPr/>
            <p:nvPr/>
          </p:nvSpPr>
          <p:spPr bwMode="auto">
            <a:xfrm>
              <a:off x="793751" y="1038226"/>
              <a:ext cx="77788" cy="74613"/>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4"/>
                    <a:pt x="4" y="18"/>
                  </a:cubicBezTo>
                  <a:cubicBezTo>
                    <a:pt x="65" y="75"/>
                    <a:pt x="65" y="75"/>
                    <a:pt x="65" y="75"/>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12"/>
            <p:cNvSpPr/>
            <p:nvPr/>
          </p:nvSpPr>
          <p:spPr bwMode="auto">
            <a:xfrm>
              <a:off x="796926" y="1036639"/>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4"/>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13"/>
            <p:cNvSpPr/>
            <p:nvPr/>
          </p:nvSpPr>
          <p:spPr bwMode="auto">
            <a:xfrm>
              <a:off x="2824163" y="1116014"/>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7" y="0"/>
                    <a:pt x="4" y="4"/>
                  </a:cubicBezTo>
                  <a:cubicBezTo>
                    <a:pt x="0" y="8"/>
                    <a:pt x="0" y="14"/>
                    <a:pt x="4" y="18"/>
                  </a:cubicBezTo>
                  <a:cubicBezTo>
                    <a:pt x="65" y="75"/>
                    <a:pt x="65" y="75"/>
                    <a:pt x="65" y="75"/>
                  </a:cubicBezTo>
                  <a:cubicBezTo>
                    <a:pt x="69" y="79"/>
                    <a:pt x="75"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14"/>
            <p:cNvSpPr/>
            <p:nvPr/>
          </p:nvSpPr>
          <p:spPr bwMode="auto">
            <a:xfrm>
              <a:off x="2825751" y="1112839"/>
              <a:ext cx="74613" cy="77788"/>
            </a:xfrm>
            <a:custGeom>
              <a:avLst/>
              <a:gdLst>
                <a:gd name="T0" fmla="*/ 18 w 79"/>
                <a:gd name="T1" fmla="*/ 79 h 83"/>
                <a:gd name="T2" fmla="*/ 75 w 79"/>
                <a:gd name="T3" fmla="*/ 18 h 83"/>
                <a:gd name="T4" fmla="*/ 75 w 79"/>
                <a:gd name="T5" fmla="*/ 4 h 83"/>
                <a:gd name="T6" fmla="*/ 61 w 79"/>
                <a:gd name="T7" fmla="*/ 4 h 83"/>
                <a:gd name="T8" fmla="*/ 3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7"/>
                    <a:pt x="75" y="4"/>
                  </a:cubicBezTo>
                  <a:cubicBezTo>
                    <a:pt x="71" y="0"/>
                    <a:pt x="64" y="0"/>
                    <a:pt x="61" y="4"/>
                  </a:cubicBezTo>
                  <a:cubicBezTo>
                    <a:pt x="3" y="65"/>
                    <a:pt x="3" y="65"/>
                    <a:pt x="3" y="65"/>
                  </a:cubicBezTo>
                  <a:cubicBezTo>
                    <a:pt x="0" y="69"/>
                    <a:pt x="0" y="75"/>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5"/>
            <p:cNvSpPr/>
            <p:nvPr/>
          </p:nvSpPr>
          <p:spPr bwMode="auto">
            <a:xfrm>
              <a:off x="2151063" y="1406526"/>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6"/>
            <p:cNvSpPr/>
            <p:nvPr/>
          </p:nvSpPr>
          <p:spPr bwMode="auto">
            <a:xfrm>
              <a:off x="2152651" y="1404939"/>
              <a:ext cx="74613" cy="76200"/>
            </a:xfrm>
            <a:custGeom>
              <a:avLst/>
              <a:gdLst>
                <a:gd name="T0" fmla="*/ 18 w 79"/>
                <a:gd name="T1" fmla="*/ 79 h 83"/>
                <a:gd name="T2" fmla="*/ 75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8"/>
                    <a:pt x="75" y="4"/>
                  </a:cubicBezTo>
                  <a:cubicBezTo>
                    <a:pt x="71" y="0"/>
                    <a:pt x="65" y="0"/>
                    <a:pt x="61" y="4"/>
                  </a:cubicBezTo>
                  <a:cubicBezTo>
                    <a:pt x="4" y="65"/>
                    <a:pt x="4" y="65"/>
                    <a:pt x="4" y="65"/>
                  </a:cubicBezTo>
                  <a:cubicBezTo>
                    <a:pt x="0" y="69"/>
                    <a:pt x="0" y="76"/>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17"/>
            <p:cNvSpPr/>
            <p:nvPr/>
          </p:nvSpPr>
          <p:spPr bwMode="auto">
            <a:xfrm>
              <a:off x="2428876" y="2039939"/>
              <a:ext cx="77788" cy="76200"/>
            </a:xfrm>
            <a:custGeom>
              <a:avLst/>
              <a:gdLst>
                <a:gd name="T0" fmla="*/ 79 w 84"/>
                <a:gd name="T1" fmla="*/ 61 h 80"/>
                <a:gd name="T2" fmla="*/ 18 w 84"/>
                <a:gd name="T3" fmla="*/ 4 h 80"/>
                <a:gd name="T4" fmla="*/ 4 w 84"/>
                <a:gd name="T5" fmla="*/ 4 h 80"/>
                <a:gd name="T6" fmla="*/ 5 w 84"/>
                <a:gd name="T7" fmla="*/ 19 h 80"/>
                <a:gd name="T8" fmla="*/ 66 w 84"/>
                <a:gd name="T9" fmla="*/ 76 h 80"/>
                <a:gd name="T10" fmla="*/ 80 w 84"/>
                <a:gd name="T11" fmla="*/ 75 h 80"/>
                <a:gd name="T12" fmla="*/ 79 w 84"/>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4" h="80">
                  <a:moveTo>
                    <a:pt x="79" y="61"/>
                  </a:moveTo>
                  <a:cubicBezTo>
                    <a:pt x="18" y="4"/>
                    <a:pt x="18" y="4"/>
                    <a:pt x="18" y="4"/>
                  </a:cubicBezTo>
                  <a:cubicBezTo>
                    <a:pt x="14" y="0"/>
                    <a:pt x="8" y="0"/>
                    <a:pt x="4" y="4"/>
                  </a:cubicBezTo>
                  <a:cubicBezTo>
                    <a:pt x="0" y="8"/>
                    <a:pt x="1" y="15"/>
                    <a:pt x="5" y="19"/>
                  </a:cubicBezTo>
                  <a:cubicBezTo>
                    <a:pt x="66" y="76"/>
                    <a:pt x="66" y="76"/>
                    <a:pt x="66" y="76"/>
                  </a:cubicBezTo>
                  <a:cubicBezTo>
                    <a:pt x="70" y="80"/>
                    <a:pt x="76" y="79"/>
                    <a:pt x="80" y="75"/>
                  </a:cubicBezTo>
                  <a:cubicBezTo>
                    <a:pt x="84"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Freeform 18"/>
            <p:cNvSpPr/>
            <p:nvPr/>
          </p:nvSpPr>
          <p:spPr bwMode="auto">
            <a:xfrm>
              <a:off x="2430463" y="2038351"/>
              <a:ext cx="74613" cy="77788"/>
            </a:xfrm>
            <a:custGeom>
              <a:avLst/>
              <a:gdLst>
                <a:gd name="T0" fmla="*/ 19 w 80"/>
                <a:gd name="T1" fmla="*/ 79 h 83"/>
                <a:gd name="T2" fmla="*/ 76 w 80"/>
                <a:gd name="T3" fmla="*/ 18 h 83"/>
                <a:gd name="T4" fmla="*/ 75 w 80"/>
                <a:gd name="T5" fmla="*/ 4 h 83"/>
                <a:gd name="T6" fmla="*/ 61 w 80"/>
                <a:gd name="T7" fmla="*/ 5 h 83"/>
                <a:gd name="T8" fmla="*/ 4 w 80"/>
                <a:gd name="T9" fmla="*/ 66 h 83"/>
                <a:gd name="T10" fmla="*/ 5 w 80"/>
                <a:gd name="T11" fmla="*/ 80 h 83"/>
                <a:gd name="T12" fmla="*/ 19 w 80"/>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80" h="83">
                  <a:moveTo>
                    <a:pt x="19" y="79"/>
                  </a:moveTo>
                  <a:cubicBezTo>
                    <a:pt x="76" y="18"/>
                    <a:pt x="76" y="18"/>
                    <a:pt x="76" y="18"/>
                  </a:cubicBezTo>
                  <a:cubicBezTo>
                    <a:pt x="80" y="14"/>
                    <a:pt x="80" y="8"/>
                    <a:pt x="75" y="4"/>
                  </a:cubicBezTo>
                  <a:cubicBezTo>
                    <a:pt x="71" y="0"/>
                    <a:pt x="65" y="1"/>
                    <a:pt x="61" y="5"/>
                  </a:cubicBezTo>
                  <a:cubicBezTo>
                    <a:pt x="4" y="66"/>
                    <a:pt x="4" y="66"/>
                    <a:pt x="4" y="66"/>
                  </a:cubicBezTo>
                  <a:cubicBezTo>
                    <a:pt x="0" y="70"/>
                    <a:pt x="1" y="76"/>
                    <a:pt x="5" y="80"/>
                  </a:cubicBezTo>
                  <a:cubicBezTo>
                    <a:pt x="9" y="83"/>
                    <a:pt x="15" y="83"/>
                    <a:pt x="19"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19"/>
            <p:cNvSpPr/>
            <p:nvPr/>
          </p:nvSpPr>
          <p:spPr bwMode="auto">
            <a:xfrm>
              <a:off x="2384426" y="2559051"/>
              <a:ext cx="77788" cy="73025"/>
            </a:xfrm>
            <a:custGeom>
              <a:avLst/>
              <a:gdLst>
                <a:gd name="T0" fmla="*/ 79 w 83"/>
                <a:gd name="T1" fmla="*/ 61 h 79"/>
                <a:gd name="T2" fmla="*/ 18 w 83"/>
                <a:gd name="T3" fmla="*/ 3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3"/>
                    <a:pt x="18" y="3"/>
                    <a:pt x="18" y="3"/>
                  </a:cubicBezTo>
                  <a:cubicBezTo>
                    <a:pt x="14" y="0"/>
                    <a:pt x="8" y="0"/>
                    <a:pt x="4" y="4"/>
                  </a:cubicBezTo>
                  <a:cubicBezTo>
                    <a:pt x="0" y="8"/>
                    <a:pt x="0" y="14"/>
                    <a:pt x="4" y="18"/>
                  </a:cubicBezTo>
                  <a:cubicBezTo>
                    <a:pt x="65" y="75"/>
                    <a:pt x="65" y="75"/>
                    <a:pt x="65" y="75"/>
                  </a:cubicBezTo>
                  <a:cubicBezTo>
                    <a:pt x="69" y="79"/>
                    <a:pt x="76" y="79"/>
                    <a:pt x="79" y="75"/>
                  </a:cubicBezTo>
                  <a:cubicBezTo>
                    <a:pt x="83" y="71"/>
                    <a:pt x="83" y="64"/>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0"/>
            <p:cNvSpPr/>
            <p:nvPr/>
          </p:nvSpPr>
          <p:spPr bwMode="auto">
            <a:xfrm>
              <a:off x="2386013" y="2555876"/>
              <a:ext cx="74613" cy="77788"/>
            </a:xfrm>
            <a:custGeom>
              <a:avLst/>
              <a:gdLst>
                <a:gd name="T0" fmla="*/ 18 w 79"/>
                <a:gd name="T1" fmla="*/ 79 h 83"/>
                <a:gd name="T2" fmla="*/ 76 w 79"/>
                <a:gd name="T3" fmla="*/ 18 h 83"/>
                <a:gd name="T4" fmla="*/ 75 w 79"/>
                <a:gd name="T5" fmla="*/ 3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3"/>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1"/>
            <p:cNvSpPr/>
            <p:nvPr/>
          </p:nvSpPr>
          <p:spPr bwMode="auto">
            <a:xfrm>
              <a:off x="1811338" y="1187451"/>
              <a:ext cx="177800" cy="155575"/>
            </a:xfrm>
            <a:custGeom>
              <a:avLst/>
              <a:gdLst>
                <a:gd name="T0" fmla="*/ 136 w 189"/>
                <a:gd name="T1" fmla="*/ 83 h 166"/>
                <a:gd name="T2" fmla="*/ 145 w 189"/>
                <a:gd name="T3" fmla="*/ 78 h 166"/>
                <a:gd name="T4" fmla="*/ 103 w 189"/>
                <a:gd name="T5" fmla="*/ 5 h 166"/>
                <a:gd name="T6" fmla="*/ 94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8 w 189"/>
                <a:gd name="T23" fmla="*/ 166 h 166"/>
                <a:gd name="T24" fmla="*/ 187 w 189"/>
                <a:gd name="T25" fmla="*/ 161 h 166"/>
                <a:gd name="T26" fmla="*/ 187 w 189"/>
                <a:gd name="T27" fmla="*/ 151 h 166"/>
                <a:gd name="T28" fmla="*/ 145 w 189"/>
                <a:gd name="T29" fmla="*/ 78 h 166"/>
                <a:gd name="T30" fmla="*/ 136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4 w 189"/>
                <a:gd name="T45" fmla="*/ 30 h 166"/>
                <a:gd name="T46" fmla="*/ 128 w 189"/>
                <a:gd name="T47" fmla="*/ 88 h 166"/>
                <a:gd name="T48" fmla="*/ 136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6" y="83"/>
                  </a:moveTo>
                  <a:cubicBezTo>
                    <a:pt x="145" y="78"/>
                    <a:pt x="145" y="78"/>
                    <a:pt x="145" y="78"/>
                  </a:cubicBezTo>
                  <a:cubicBezTo>
                    <a:pt x="103" y="5"/>
                    <a:pt x="103" y="5"/>
                    <a:pt x="103" y="5"/>
                  </a:cubicBezTo>
                  <a:cubicBezTo>
                    <a:pt x="101" y="2"/>
                    <a:pt x="98" y="0"/>
                    <a:pt x="94"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8" y="166"/>
                    <a:pt x="178" y="166"/>
                    <a:pt x="178" y="166"/>
                  </a:cubicBezTo>
                  <a:cubicBezTo>
                    <a:pt x="182" y="166"/>
                    <a:pt x="185" y="164"/>
                    <a:pt x="187" y="161"/>
                  </a:cubicBezTo>
                  <a:cubicBezTo>
                    <a:pt x="189" y="158"/>
                    <a:pt x="189" y="154"/>
                    <a:pt x="187" y="151"/>
                  </a:cubicBezTo>
                  <a:cubicBezTo>
                    <a:pt x="145" y="78"/>
                    <a:pt x="145" y="78"/>
                    <a:pt x="145" y="78"/>
                  </a:cubicBezTo>
                  <a:cubicBezTo>
                    <a:pt x="136" y="83"/>
                    <a:pt x="136" y="83"/>
                    <a:pt x="136"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4" y="30"/>
                    <a:pt x="94" y="30"/>
                    <a:pt x="94" y="30"/>
                  </a:cubicBezTo>
                  <a:cubicBezTo>
                    <a:pt x="128" y="88"/>
                    <a:pt x="128" y="88"/>
                    <a:pt x="128"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2"/>
            <p:cNvSpPr/>
            <p:nvPr/>
          </p:nvSpPr>
          <p:spPr bwMode="auto">
            <a:xfrm>
              <a:off x="1682751" y="2017714"/>
              <a:ext cx="176213" cy="155575"/>
            </a:xfrm>
            <a:custGeom>
              <a:avLst/>
              <a:gdLst>
                <a:gd name="T0" fmla="*/ 137 w 189"/>
                <a:gd name="T1" fmla="*/ 83 h 166"/>
                <a:gd name="T2" fmla="*/ 145 w 189"/>
                <a:gd name="T3" fmla="*/ 78 h 166"/>
                <a:gd name="T4" fmla="*/ 103 w 189"/>
                <a:gd name="T5" fmla="*/ 5 h 166"/>
                <a:gd name="T6" fmla="*/ 95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9 w 189"/>
                <a:gd name="T23" fmla="*/ 166 h 166"/>
                <a:gd name="T24" fmla="*/ 187 w 189"/>
                <a:gd name="T25" fmla="*/ 161 h 166"/>
                <a:gd name="T26" fmla="*/ 187 w 189"/>
                <a:gd name="T27" fmla="*/ 151 h 166"/>
                <a:gd name="T28" fmla="*/ 145 w 189"/>
                <a:gd name="T29" fmla="*/ 78 h 166"/>
                <a:gd name="T30" fmla="*/ 137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5 w 189"/>
                <a:gd name="T45" fmla="*/ 30 h 166"/>
                <a:gd name="T46" fmla="*/ 128 w 189"/>
                <a:gd name="T47" fmla="*/ 88 h 166"/>
                <a:gd name="T48" fmla="*/ 137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7" y="83"/>
                  </a:moveTo>
                  <a:cubicBezTo>
                    <a:pt x="145" y="78"/>
                    <a:pt x="145" y="78"/>
                    <a:pt x="145" y="78"/>
                  </a:cubicBezTo>
                  <a:cubicBezTo>
                    <a:pt x="103" y="5"/>
                    <a:pt x="103" y="5"/>
                    <a:pt x="103" y="5"/>
                  </a:cubicBezTo>
                  <a:cubicBezTo>
                    <a:pt x="101" y="2"/>
                    <a:pt x="98" y="0"/>
                    <a:pt x="95"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9" y="166"/>
                    <a:pt x="179" y="166"/>
                    <a:pt x="179" y="166"/>
                  </a:cubicBezTo>
                  <a:cubicBezTo>
                    <a:pt x="182" y="166"/>
                    <a:pt x="185" y="164"/>
                    <a:pt x="187" y="161"/>
                  </a:cubicBezTo>
                  <a:cubicBezTo>
                    <a:pt x="189" y="158"/>
                    <a:pt x="189" y="154"/>
                    <a:pt x="187" y="151"/>
                  </a:cubicBezTo>
                  <a:cubicBezTo>
                    <a:pt x="145" y="78"/>
                    <a:pt x="145" y="78"/>
                    <a:pt x="145" y="78"/>
                  </a:cubicBezTo>
                  <a:cubicBezTo>
                    <a:pt x="137" y="83"/>
                    <a:pt x="137" y="83"/>
                    <a:pt x="137"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5" y="30"/>
                    <a:pt x="95" y="30"/>
                    <a:pt x="95" y="30"/>
                  </a:cubicBezTo>
                  <a:cubicBezTo>
                    <a:pt x="128" y="88"/>
                    <a:pt x="128" y="88"/>
                    <a:pt x="128" y="88"/>
                  </a:cubicBezTo>
                  <a:cubicBezTo>
                    <a:pt x="137" y="83"/>
                    <a:pt x="137" y="83"/>
                    <a:pt x="137"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23"/>
            <p:cNvSpPr/>
            <p:nvPr/>
          </p:nvSpPr>
          <p:spPr bwMode="auto">
            <a:xfrm>
              <a:off x="2133601" y="2273301"/>
              <a:ext cx="174625" cy="155575"/>
            </a:xfrm>
            <a:custGeom>
              <a:avLst/>
              <a:gdLst>
                <a:gd name="T0" fmla="*/ 136 w 188"/>
                <a:gd name="T1" fmla="*/ 83 h 166"/>
                <a:gd name="T2" fmla="*/ 145 w 188"/>
                <a:gd name="T3" fmla="*/ 78 h 166"/>
                <a:gd name="T4" fmla="*/ 103 w 188"/>
                <a:gd name="T5" fmla="*/ 5 h 166"/>
                <a:gd name="T6" fmla="*/ 94 w 188"/>
                <a:gd name="T7" fmla="*/ 0 h 166"/>
                <a:gd name="T8" fmla="*/ 85 w 188"/>
                <a:gd name="T9" fmla="*/ 5 h 166"/>
                <a:gd name="T10" fmla="*/ 43 w 188"/>
                <a:gd name="T11" fmla="*/ 78 h 166"/>
                <a:gd name="T12" fmla="*/ 1 w 188"/>
                <a:gd name="T13" fmla="*/ 151 h 166"/>
                <a:gd name="T14" fmla="*/ 1 w 188"/>
                <a:gd name="T15" fmla="*/ 161 h 166"/>
                <a:gd name="T16" fmla="*/ 10 w 188"/>
                <a:gd name="T17" fmla="*/ 166 h 166"/>
                <a:gd name="T18" fmla="*/ 94 w 188"/>
                <a:gd name="T19" fmla="*/ 166 h 166"/>
                <a:gd name="T20" fmla="*/ 178 w 188"/>
                <a:gd name="T21" fmla="*/ 165 h 166"/>
                <a:gd name="T22" fmla="*/ 187 w 188"/>
                <a:gd name="T23" fmla="*/ 160 h 166"/>
                <a:gd name="T24" fmla="*/ 187 w 188"/>
                <a:gd name="T25" fmla="*/ 150 h 166"/>
                <a:gd name="T26" fmla="*/ 145 w 188"/>
                <a:gd name="T27" fmla="*/ 78 h 166"/>
                <a:gd name="T28" fmla="*/ 136 w 188"/>
                <a:gd name="T29" fmla="*/ 83 h 166"/>
                <a:gd name="T30" fmla="*/ 127 w 188"/>
                <a:gd name="T31" fmla="*/ 88 h 166"/>
                <a:gd name="T32" fmla="*/ 161 w 188"/>
                <a:gd name="T33" fmla="*/ 145 h 166"/>
                <a:gd name="T34" fmla="*/ 94 w 188"/>
                <a:gd name="T35" fmla="*/ 146 h 166"/>
                <a:gd name="T36" fmla="*/ 27 w 188"/>
                <a:gd name="T37" fmla="*/ 146 h 166"/>
                <a:gd name="T38" fmla="*/ 61 w 188"/>
                <a:gd name="T39" fmla="*/ 88 h 166"/>
                <a:gd name="T40" fmla="*/ 94 w 188"/>
                <a:gd name="T41" fmla="*/ 30 h 166"/>
                <a:gd name="T42" fmla="*/ 127 w 188"/>
                <a:gd name="T43" fmla="*/ 88 h 166"/>
                <a:gd name="T44" fmla="*/ 136 w 188"/>
                <a:gd name="T45"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66">
                  <a:moveTo>
                    <a:pt x="136" y="83"/>
                  </a:moveTo>
                  <a:cubicBezTo>
                    <a:pt x="145" y="78"/>
                    <a:pt x="145" y="78"/>
                    <a:pt x="145" y="78"/>
                  </a:cubicBezTo>
                  <a:cubicBezTo>
                    <a:pt x="103" y="5"/>
                    <a:pt x="103" y="5"/>
                    <a:pt x="103" y="5"/>
                  </a:cubicBezTo>
                  <a:cubicBezTo>
                    <a:pt x="101" y="2"/>
                    <a:pt x="97" y="0"/>
                    <a:pt x="94" y="0"/>
                  </a:cubicBezTo>
                  <a:cubicBezTo>
                    <a:pt x="90" y="0"/>
                    <a:pt x="87" y="2"/>
                    <a:pt x="85" y="5"/>
                  </a:cubicBezTo>
                  <a:cubicBezTo>
                    <a:pt x="43" y="78"/>
                    <a:pt x="43" y="78"/>
                    <a:pt x="43" y="78"/>
                  </a:cubicBezTo>
                  <a:cubicBezTo>
                    <a:pt x="1" y="151"/>
                    <a:pt x="1" y="151"/>
                    <a:pt x="1" y="151"/>
                  </a:cubicBezTo>
                  <a:cubicBezTo>
                    <a:pt x="0" y="154"/>
                    <a:pt x="0" y="157"/>
                    <a:pt x="1" y="161"/>
                  </a:cubicBezTo>
                  <a:cubicBezTo>
                    <a:pt x="3" y="164"/>
                    <a:pt x="7" y="166"/>
                    <a:pt x="10" y="166"/>
                  </a:cubicBezTo>
                  <a:cubicBezTo>
                    <a:pt x="94" y="166"/>
                    <a:pt x="94" y="166"/>
                    <a:pt x="94" y="166"/>
                  </a:cubicBezTo>
                  <a:cubicBezTo>
                    <a:pt x="178" y="165"/>
                    <a:pt x="178" y="165"/>
                    <a:pt x="178" y="165"/>
                  </a:cubicBezTo>
                  <a:cubicBezTo>
                    <a:pt x="181" y="165"/>
                    <a:pt x="185" y="164"/>
                    <a:pt x="187" y="160"/>
                  </a:cubicBezTo>
                  <a:cubicBezTo>
                    <a:pt x="188" y="157"/>
                    <a:pt x="188" y="154"/>
                    <a:pt x="187" y="150"/>
                  </a:cubicBezTo>
                  <a:cubicBezTo>
                    <a:pt x="145" y="78"/>
                    <a:pt x="145" y="78"/>
                    <a:pt x="145" y="78"/>
                  </a:cubicBezTo>
                  <a:cubicBezTo>
                    <a:pt x="136" y="83"/>
                    <a:pt x="136" y="83"/>
                    <a:pt x="136" y="83"/>
                  </a:cubicBezTo>
                  <a:cubicBezTo>
                    <a:pt x="127" y="88"/>
                    <a:pt x="127" y="88"/>
                    <a:pt x="127" y="88"/>
                  </a:cubicBezTo>
                  <a:cubicBezTo>
                    <a:pt x="161" y="145"/>
                    <a:pt x="161" y="145"/>
                    <a:pt x="161" y="145"/>
                  </a:cubicBezTo>
                  <a:cubicBezTo>
                    <a:pt x="94" y="146"/>
                    <a:pt x="94" y="146"/>
                    <a:pt x="94" y="146"/>
                  </a:cubicBezTo>
                  <a:cubicBezTo>
                    <a:pt x="27" y="146"/>
                    <a:pt x="27" y="146"/>
                    <a:pt x="27" y="146"/>
                  </a:cubicBezTo>
                  <a:cubicBezTo>
                    <a:pt x="61" y="88"/>
                    <a:pt x="61" y="88"/>
                    <a:pt x="61" y="88"/>
                  </a:cubicBezTo>
                  <a:cubicBezTo>
                    <a:pt x="94" y="30"/>
                    <a:pt x="94" y="30"/>
                    <a:pt x="94" y="30"/>
                  </a:cubicBezTo>
                  <a:cubicBezTo>
                    <a:pt x="127" y="88"/>
                    <a:pt x="127" y="88"/>
                    <a:pt x="127"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24"/>
            <p:cNvSpPr/>
            <p:nvPr/>
          </p:nvSpPr>
          <p:spPr bwMode="auto">
            <a:xfrm>
              <a:off x="2378076" y="1743076"/>
              <a:ext cx="171450" cy="173038"/>
            </a:xfrm>
            <a:custGeom>
              <a:avLst/>
              <a:gdLst>
                <a:gd name="T0" fmla="*/ 151 w 183"/>
                <a:gd name="T1" fmla="*/ 92 h 184"/>
                <a:gd name="T2" fmla="*/ 160 w 183"/>
                <a:gd name="T3" fmla="*/ 95 h 184"/>
                <a:gd name="T4" fmla="*/ 182 w 183"/>
                <a:gd name="T5" fmla="*/ 14 h 184"/>
                <a:gd name="T6" fmla="*/ 180 w 183"/>
                <a:gd name="T7" fmla="*/ 4 h 184"/>
                <a:gd name="T8" fmla="*/ 170 w 183"/>
                <a:gd name="T9" fmla="*/ 1 h 184"/>
                <a:gd name="T10" fmla="*/ 89 w 183"/>
                <a:gd name="T11" fmla="*/ 23 h 184"/>
                <a:gd name="T12" fmla="*/ 8 w 183"/>
                <a:gd name="T13" fmla="*/ 45 h 184"/>
                <a:gd name="T14" fmla="*/ 1 w 183"/>
                <a:gd name="T15" fmla="*/ 52 h 184"/>
                <a:gd name="T16" fmla="*/ 3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0 w 183"/>
                <a:gd name="T29" fmla="*/ 95 h 184"/>
                <a:gd name="T30" fmla="*/ 160 w 183"/>
                <a:gd name="T31" fmla="*/ 95 h 184"/>
                <a:gd name="T32" fmla="*/ 151 w 183"/>
                <a:gd name="T33" fmla="*/ 92 h 184"/>
                <a:gd name="T34" fmla="*/ 141 w 183"/>
                <a:gd name="T35" fmla="*/ 90 h 184"/>
                <a:gd name="T36" fmla="*/ 124 w 183"/>
                <a:gd name="T37" fmla="*/ 154 h 184"/>
                <a:gd name="T38" fmla="*/ 77 w 183"/>
                <a:gd name="T39" fmla="*/ 107 h 184"/>
                <a:gd name="T40" fmla="*/ 77 w 183"/>
                <a:gd name="T41" fmla="*/ 107 h 184"/>
                <a:gd name="T42" fmla="*/ 30 w 183"/>
                <a:gd name="T43" fmla="*/ 60 h 184"/>
                <a:gd name="T44" fmla="*/ 94 w 183"/>
                <a:gd name="T45" fmla="*/ 42 h 184"/>
                <a:gd name="T46" fmla="*/ 158 w 183"/>
                <a:gd name="T47" fmla="*/ 25 h 184"/>
                <a:gd name="T48" fmla="*/ 141 w 183"/>
                <a:gd name="T49" fmla="*/ 90 h 184"/>
                <a:gd name="T50" fmla="*/ 141 w 183"/>
                <a:gd name="T51" fmla="*/ 90 h 184"/>
                <a:gd name="T52" fmla="*/ 151 w 183"/>
                <a:gd name="T53"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184">
                  <a:moveTo>
                    <a:pt x="151" y="92"/>
                  </a:moveTo>
                  <a:cubicBezTo>
                    <a:pt x="160" y="95"/>
                    <a:pt x="160" y="95"/>
                    <a:pt x="160" y="95"/>
                  </a:cubicBezTo>
                  <a:cubicBezTo>
                    <a:pt x="182" y="14"/>
                    <a:pt x="182" y="14"/>
                    <a:pt x="182" y="14"/>
                  </a:cubicBezTo>
                  <a:cubicBezTo>
                    <a:pt x="183" y="10"/>
                    <a:pt x="182" y="6"/>
                    <a:pt x="180" y="4"/>
                  </a:cubicBezTo>
                  <a:cubicBezTo>
                    <a:pt x="177" y="1"/>
                    <a:pt x="173" y="0"/>
                    <a:pt x="170" y="1"/>
                  </a:cubicBezTo>
                  <a:cubicBezTo>
                    <a:pt x="89" y="23"/>
                    <a:pt x="89" y="23"/>
                    <a:pt x="89" y="23"/>
                  </a:cubicBezTo>
                  <a:cubicBezTo>
                    <a:pt x="8" y="45"/>
                    <a:pt x="8" y="45"/>
                    <a:pt x="8" y="45"/>
                  </a:cubicBezTo>
                  <a:cubicBezTo>
                    <a:pt x="4" y="46"/>
                    <a:pt x="2" y="49"/>
                    <a:pt x="1" y="52"/>
                  </a:cubicBezTo>
                  <a:cubicBezTo>
                    <a:pt x="0" y="55"/>
                    <a:pt x="1" y="59"/>
                    <a:pt x="3" y="62"/>
                  </a:cubicBezTo>
                  <a:cubicBezTo>
                    <a:pt x="63" y="121"/>
                    <a:pt x="63" y="121"/>
                    <a:pt x="63" y="121"/>
                  </a:cubicBezTo>
                  <a:cubicBezTo>
                    <a:pt x="63" y="121"/>
                    <a:pt x="63" y="121"/>
                    <a:pt x="63" y="121"/>
                  </a:cubicBezTo>
                  <a:cubicBezTo>
                    <a:pt x="122" y="180"/>
                    <a:pt x="122" y="180"/>
                    <a:pt x="122" y="180"/>
                  </a:cubicBezTo>
                  <a:cubicBezTo>
                    <a:pt x="125" y="183"/>
                    <a:pt x="128" y="184"/>
                    <a:pt x="132" y="183"/>
                  </a:cubicBezTo>
                  <a:cubicBezTo>
                    <a:pt x="135" y="182"/>
                    <a:pt x="138" y="179"/>
                    <a:pt x="139" y="176"/>
                  </a:cubicBezTo>
                  <a:cubicBezTo>
                    <a:pt x="160" y="95"/>
                    <a:pt x="160" y="95"/>
                    <a:pt x="160" y="95"/>
                  </a:cubicBezTo>
                  <a:cubicBezTo>
                    <a:pt x="160" y="95"/>
                    <a:pt x="160" y="95"/>
                    <a:pt x="160" y="95"/>
                  </a:cubicBezTo>
                  <a:cubicBezTo>
                    <a:pt x="151" y="92"/>
                    <a:pt x="151" y="92"/>
                    <a:pt x="151" y="92"/>
                  </a:cubicBezTo>
                  <a:cubicBezTo>
                    <a:pt x="141" y="90"/>
                    <a:pt x="141" y="90"/>
                    <a:pt x="141" y="90"/>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8" y="25"/>
                    <a:pt x="158" y="25"/>
                    <a:pt x="158" y="25"/>
                  </a:cubicBezTo>
                  <a:cubicBezTo>
                    <a:pt x="141" y="90"/>
                    <a:pt x="141" y="90"/>
                    <a:pt x="141" y="90"/>
                  </a:cubicBezTo>
                  <a:cubicBezTo>
                    <a:pt x="141" y="90"/>
                    <a:pt x="141" y="90"/>
                    <a:pt x="141" y="90"/>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25"/>
            <p:cNvSpPr/>
            <p:nvPr/>
          </p:nvSpPr>
          <p:spPr bwMode="auto">
            <a:xfrm>
              <a:off x="1087438" y="863601"/>
              <a:ext cx="171450" cy="173038"/>
            </a:xfrm>
            <a:custGeom>
              <a:avLst/>
              <a:gdLst>
                <a:gd name="T0" fmla="*/ 151 w 183"/>
                <a:gd name="T1" fmla="*/ 92 h 184"/>
                <a:gd name="T2" fmla="*/ 161 w 183"/>
                <a:gd name="T3" fmla="*/ 95 h 184"/>
                <a:gd name="T4" fmla="*/ 182 w 183"/>
                <a:gd name="T5" fmla="*/ 13 h 184"/>
                <a:gd name="T6" fmla="*/ 180 w 183"/>
                <a:gd name="T7" fmla="*/ 4 h 184"/>
                <a:gd name="T8" fmla="*/ 170 w 183"/>
                <a:gd name="T9" fmla="*/ 1 h 184"/>
                <a:gd name="T10" fmla="*/ 89 w 183"/>
                <a:gd name="T11" fmla="*/ 23 h 184"/>
                <a:gd name="T12" fmla="*/ 8 w 183"/>
                <a:gd name="T13" fmla="*/ 45 h 184"/>
                <a:gd name="T14" fmla="*/ 1 w 183"/>
                <a:gd name="T15" fmla="*/ 52 h 184"/>
                <a:gd name="T16" fmla="*/ 4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1 w 183"/>
                <a:gd name="T29" fmla="*/ 95 h 184"/>
                <a:gd name="T30" fmla="*/ 151 w 183"/>
                <a:gd name="T31" fmla="*/ 92 h 184"/>
                <a:gd name="T32" fmla="*/ 141 w 183"/>
                <a:gd name="T33" fmla="*/ 89 h 184"/>
                <a:gd name="T34" fmla="*/ 124 w 183"/>
                <a:gd name="T35" fmla="*/ 154 h 184"/>
                <a:gd name="T36" fmla="*/ 77 w 183"/>
                <a:gd name="T37" fmla="*/ 107 h 184"/>
                <a:gd name="T38" fmla="*/ 77 w 183"/>
                <a:gd name="T39" fmla="*/ 107 h 184"/>
                <a:gd name="T40" fmla="*/ 30 w 183"/>
                <a:gd name="T41" fmla="*/ 60 h 184"/>
                <a:gd name="T42" fmla="*/ 94 w 183"/>
                <a:gd name="T43" fmla="*/ 42 h 184"/>
                <a:gd name="T44" fmla="*/ 159 w 183"/>
                <a:gd name="T45" fmla="*/ 25 h 184"/>
                <a:gd name="T46" fmla="*/ 141 w 183"/>
                <a:gd name="T47" fmla="*/ 89 h 184"/>
                <a:gd name="T48" fmla="*/ 151 w 183"/>
                <a:gd name="T49"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151" y="92"/>
                  </a:moveTo>
                  <a:cubicBezTo>
                    <a:pt x="161" y="95"/>
                    <a:pt x="161" y="95"/>
                    <a:pt x="161" y="95"/>
                  </a:cubicBezTo>
                  <a:cubicBezTo>
                    <a:pt x="182" y="13"/>
                    <a:pt x="182" y="13"/>
                    <a:pt x="182" y="13"/>
                  </a:cubicBezTo>
                  <a:cubicBezTo>
                    <a:pt x="183" y="10"/>
                    <a:pt x="182" y="6"/>
                    <a:pt x="180" y="4"/>
                  </a:cubicBezTo>
                  <a:cubicBezTo>
                    <a:pt x="177" y="1"/>
                    <a:pt x="174" y="0"/>
                    <a:pt x="170" y="1"/>
                  </a:cubicBezTo>
                  <a:cubicBezTo>
                    <a:pt x="89" y="23"/>
                    <a:pt x="89" y="23"/>
                    <a:pt x="89" y="23"/>
                  </a:cubicBezTo>
                  <a:cubicBezTo>
                    <a:pt x="8" y="45"/>
                    <a:pt x="8" y="45"/>
                    <a:pt x="8" y="45"/>
                  </a:cubicBezTo>
                  <a:cubicBezTo>
                    <a:pt x="5" y="46"/>
                    <a:pt x="2" y="48"/>
                    <a:pt x="1" y="52"/>
                  </a:cubicBezTo>
                  <a:cubicBezTo>
                    <a:pt x="0" y="55"/>
                    <a:pt x="1" y="59"/>
                    <a:pt x="4" y="62"/>
                  </a:cubicBezTo>
                  <a:cubicBezTo>
                    <a:pt x="63" y="121"/>
                    <a:pt x="63" y="121"/>
                    <a:pt x="63" y="121"/>
                  </a:cubicBezTo>
                  <a:cubicBezTo>
                    <a:pt x="63" y="121"/>
                    <a:pt x="63" y="121"/>
                    <a:pt x="63" y="121"/>
                  </a:cubicBezTo>
                  <a:cubicBezTo>
                    <a:pt x="122" y="180"/>
                    <a:pt x="122" y="180"/>
                    <a:pt x="122" y="180"/>
                  </a:cubicBezTo>
                  <a:cubicBezTo>
                    <a:pt x="125" y="183"/>
                    <a:pt x="129" y="184"/>
                    <a:pt x="132" y="183"/>
                  </a:cubicBezTo>
                  <a:cubicBezTo>
                    <a:pt x="135" y="182"/>
                    <a:pt x="138" y="179"/>
                    <a:pt x="139" y="176"/>
                  </a:cubicBezTo>
                  <a:cubicBezTo>
                    <a:pt x="161" y="95"/>
                    <a:pt x="161" y="95"/>
                    <a:pt x="161" y="95"/>
                  </a:cubicBezTo>
                  <a:cubicBezTo>
                    <a:pt x="151" y="92"/>
                    <a:pt x="151" y="92"/>
                    <a:pt x="151" y="92"/>
                  </a:cubicBezTo>
                  <a:cubicBezTo>
                    <a:pt x="141" y="89"/>
                    <a:pt x="141" y="89"/>
                    <a:pt x="141" y="89"/>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9" y="25"/>
                    <a:pt x="159" y="25"/>
                    <a:pt x="159"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26"/>
            <p:cNvSpPr/>
            <p:nvPr/>
          </p:nvSpPr>
          <p:spPr bwMode="auto">
            <a:xfrm>
              <a:off x="1033463" y="2501901"/>
              <a:ext cx="171450" cy="169863"/>
            </a:xfrm>
            <a:custGeom>
              <a:avLst/>
              <a:gdLst>
                <a:gd name="T0" fmla="*/ 151 w 183"/>
                <a:gd name="T1" fmla="*/ 92 h 183"/>
                <a:gd name="T2" fmla="*/ 160 w 183"/>
                <a:gd name="T3" fmla="*/ 94 h 183"/>
                <a:gd name="T4" fmla="*/ 182 w 183"/>
                <a:gd name="T5" fmla="*/ 13 h 183"/>
                <a:gd name="T6" fmla="*/ 179 w 183"/>
                <a:gd name="T7" fmla="*/ 3 h 183"/>
                <a:gd name="T8" fmla="*/ 170 w 183"/>
                <a:gd name="T9" fmla="*/ 1 h 183"/>
                <a:gd name="T10" fmla="*/ 89 w 183"/>
                <a:gd name="T11" fmla="*/ 23 h 183"/>
                <a:gd name="T12" fmla="*/ 8 w 183"/>
                <a:gd name="T13" fmla="*/ 44 h 183"/>
                <a:gd name="T14" fmla="*/ 1 w 183"/>
                <a:gd name="T15" fmla="*/ 52 h 183"/>
                <a:gd name="T16" fmla="*/ 3 w 183"/>
                <a:gd name="T17" fmla="*/ 61 h 183"/>
                <a:gd name="T18" fmla="*/ 63 w 183"/>
                <a:gd name="T19" fmla="*/ 120 h 183"/>
                <a:gd name="T20" fmla="*/ 122 w 183"/>
                <a:gd name="T21" fmla="*/ 180 h 183"/>
                <a:gd name="T22" fmla="*/ 132 w 183"/>
                <a:gd name="T23" fmla="*/ 182 h 183"/>
                <a:gd name="T24" fmla="*/ 139 w 183"/>
                <a:gd name="T25" fmla="*/ 175 h 183"/>
                <a:gd name="T26" fmla="*/ 160 w 183"/>
                <a:gd name="T27" fmla="*/ 94 h 183"/>
                <a:gd name="T28" fmla="*/ 151 w 183"/>
                <a:gd name="T29" fmla="*/ 92 h 183"/>
                <a:gd name="T30" fmla="*/ 141 w 183"/>
                <a:gd name="T31" fmla="*/ 89 h 183"/>
                <a:gd name="T32" fmla="*/ 124 w 183"/>
                <a:gd name="T33" fmla="*/ 153 h 183"/>
                <a:gd name="T34" fmla="*/ 77 w 183"/>
                <a:gd name="T35" fmla="*/ 106 h 183"/>
                <a:gd name="T36" fmla="*/ 30 w 183"/>
                <a:gd name="T37" fmla="*/ 59 h 183"/>
                <a:gd name="T38" fmla="*/ 94 w 183"/>
                <a:gd name="T39" fmla="*/ 42 h 183"/>
                <a:gd name="T40" fmla="*/ 158 w 183"/>
                <a:gd name="T41" fmla="*/ 25 h 183"/>
                <a:gd name="T42" fmla="*/ 141 w 183"/>
                <a:gd name="T43" fmla="*/ 89 h 183"/>
                <a:gd name="T44" fmla="*/ 151 w 183"/>
                <a:gd name="T45"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183">
                  <a:moveTo>
                    <a:pt x="151" y="92"/>
                  </a:moveTo>
                  <a:cubicBezTo>
                    <a:pt x="160" y="94"/>
                    <a:pt x="160" y="94"/>
                    <a:pt x="160" y="94"/>
                  </a:cubicBezTo>
                  <a:cubicBezTo>
                    <a:pt x="182" y="13"/>
                    <a:pt x="182" y="13"/>
                    <a:pt x="182" y="13"/>
                  </a:cubicBezTo>
                  <a:cubicBezTo>
                    <a:pt x="183" y="10"/>
                    <a:pt x="182" y="6"/>
                    <a:pt x="179" y="3"/>
                  </a:cubicBezTo>
                  <a:cubicBezTo>
                    <a:pt x="177" y="1"/>
                    <a:pt x="173" y="0"/>
                    <a:pt x="170" y="1"/>
                  </a:cubicBezTo>
                  <a:cubicBezTo>
                    <a:pt x="89" y="23"/>
                    <a:pt x="89" y="23"/>
                    <a:pt x="89" y="23"/>
                  </a:cubicBezTo>
                  <a:cubicBezTo>
                    <a:pt x="8" y="44"/>
                    <a:pt x="8" y="44"/>
                    <a:pt x="8" y="44"/>
                  </a:cubicBezTo>
                  <a:cubicBezTo>
                    <a:pt x="4" y="45"/>
                    <a:pt x="2" y="48"/>
                    <a:pt x="1" y="52"/>
                  </a:cubicBezTo>
                  <a:cubicBezTo>
                    <a:pt x="0" y="55"/>
                    <a:pt x="1" y="59"/>
                    <a:pt x="3" y="61"/>
                  </a:cubicBezTo>
                  <a:cubicBezTo>
                    <a:pt x="63" y="120"/>
                    <a:pt x="63" y="120"/>
                    <a:pt x="63" y="120"/>
                  </a:cubicBezTo>
                  <a:cubicBezTo>
                    <a:pt x="122" y="180"/>
                    <a:pt x="122" y="180"/>
                    <a:pt x="122" y="180"/>
                  </a:cubicBezTo>
                  <a:cubicBezTo>
                    <a:pt x="124" y="182"/>
                    <a:pt x="128" y="183"/>
                    <a:pt x="132" y="182"/>
                  </a:cubicBezTo>
                  <a:cubicBezTo>
                    <a:pt x="135" y="181"/>
                    <a:pt x="138" y="179"/>
                    <a:pt x="139" y="175"/>
                  </a:cubicBezTo>
                  <a:cubicBezTo>
                    <a:pt x="160" y="94"/>
                    <a:pt x="160" y="94"/>
                    <a:pt x="160" y="94"/>
                  </a:cubicBezTo>
                  <a:cubicBezTo>
                    <a:pt x="151" y="92"/>
                    <a:pt x="151" y="92"/>
                    <a:pt x="151" y="92"/>
                  </a:cubicBezTo>
                  <a:cubicBezTo>
                    <a:pt x="141" y="89"/>
                    <a:pt x="141" y="89"/>
                    <a:pt x="141" y="89"/>
                  </a:cubicBezTo>
                  <a:cubicBezTo>
                    <a:pt x="124" y="153"/>
                    <a:pt x="124" y="153"/>
                    <a:pt x="124" y="153"/>
                  </a:cubicBezTo>
                  <a:cubicBezTo>
                    <a:pt x="77" y="106"/>
                    <a:pt x="77" y="106"/>
                    <a:pt x="77" y="106"/>
                  </a:cubicBezTo>
                  <a:cubicBezTo>
                    <a:pt x="30" y="59"/>
                    <a:pt x="30" y="59"/>
                    <a:pt x="30" y="59"/>
                  </a:cubicBezTo>
                  <a:cubicBezTo>
                    <a:pt x="94" y="42"/>
                    <a:pt x="94" y="42"/>
                    <a:pt x="94" y="42"/>
                  </a:cubicBezTo>
                  <a:cubicBezTo>
                    <a:pt x="158" y="25"/>
                    <a:pt x="158" y="25"/>
                    <a:pt x="158"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27"/>
            <p:cNvSpPr/>
            <p:nvPr/>
          </p:nvSpPr>
          <p:spPr bwMode="auto">
            <a:xfrm>
              <a:off x="2520951" y="906464"/>
              <a:ext cx="153988" cy="177800"/>
            </a:xfrm>
            <a:custGeom>
              <a:avLst/>
              <a:gdLst>
                <a:gd name="T0" fmla="*/ 83 w 165"/>
                <a:gd name="T1" fmla="*/ 137 h 189"/>
                <a:gd name="T2" fmla="*/ 88 w 165"/>
                <a:gd name="T3" fmla="*/ 145 h 189"/>
                <a:gd name="T4" fmla="*/ 160 w 165"/>
                <a:gd name="T5" fmla="*/ 103 h 189"/>
                <a:gd name="T6" fmla="*/ 165 w 165"/>
                <a:gd name="T7" fmla="*/ 94 h 189"/>
                <a:gd name="T8" fmla="*/ 160 w 165"/>
                <a:gd name="T9" fmla="*/ 86 h 189"/>
                <a:gd name="T10" fmla="*/ 88 w 165"/>
                <a:gd name="T11" fmla="*/ 44 h 189"/>
                <a:gd name="T12" fmla="*/ 15 w 165"/>
                <a:gd name="T13" fmla="*/ 2 h 189"/>
                <a:gd name="T14" fmla="*/ 5 w 165"/>
                <a:gd name="T15" fmla="*/ 2 h 189"/>
                <a:gd name="T16" fmla="*/ 0 w 165"/>
                <a:gd name="T17" fmla="*/ 11 h 189"/>
                <a:gd name="T18" fmla="*/ 0 w 165"/>
                <a:gd name="T19" fmla="*/ 95 h 189"/>
                <a:gd name="T20" fmla="*/ 0 w 165"/>
                <a:gd name="T21" fmla="*/ 95 h 189"/>
                <a:gd name="T22" fmla="*/ 0 w 165"/>
                <a:gd name="T23" fmla="*/ 179 h 189"/>
                <a:gd name="T24" fmla="*/ 5 w 165"/>
                <a:gd name="T25" fmla="*/ 187 h 189"/>
                <a:gd name="T26" fmla="*/ 15 w 165"/>
                <a:gd name="T27" fmla="*/ 187 h 189"/>
                <a:gd name="T28" fmla="*/ 88 w 165"/>
                <a:gd name="T29" fmla="*/ 145 h 189"/>
                <a:gd name="T30" fmla="*/ 83 w 165"/>
                <a:gd name="T31" fmla="*/ 137 h 189"/>
                <a:gd name="T32" fmla="*/ 78 w 165"/>
                <a:gd name="T33" fmla="*/ 128 h 189"/>
                <a:gd name="T34" fmla="*/ 20 w 165"/>
                <a:gd name="T35" fmla="*/ 161 h 189"/>
                <a:gd name="T36" fmla="*/ 20 w 165"/>
                <a:gd name="T37" fmla="*/ 95 h 189"/>
                <a:gd name="T38" fmla="*/ 20 w 165"/>
                <a:gd name="T39" fmla="*/ 95 h 189"/>
                <a:gd name="T40" fmla="*/ 20 w 165"/>
                <a:gd name="T41" fmla="*/ 28 h 189"/>
                <a:gd name="T42" fmla="*/ 78 w 165"/>
                <a:gd name="T43" fmla="*/ 61 h 189"/>
                <a:gd name="T44" fmla="*/ 135 w 165"/>
                <a:gd name="T45" fmla="*/ 95 h 189"/>
                <a:gd name="T46" fmla="*/ 78 w 165"/>
                <a:gd name="T47" fmla="*/ 128 h 189"/>
                <a:gd name="T48" fmla="*/ 83 w 165"/>
                <a:gd name="T49"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89">
                  <a:moveTo>
                    <a:pt x="83" y="137"/>
                  </a:moveTo>
                  <a:cubicBezTo>
                    <a:pt x="88" y="145"/>
                    <a:pt x="88" y="145"/>
                    <a:pt x="88" y="145"/>
                  </a:cubicBezTo>
                  <a:cubicBezTo>
                    <a:pt x="160" y="103"/>
                    <a:pt x="160" y="103"/>
                    <a:pt x="160" y="103"/>
                  </a:cubicBezTo>
                  <a:cubicBezTo>
                    <a:pt x="164" y="101"/>
                    <a:pt x="165" y="98"/>
                    <a:pt x="165" y="94"/>
                  </a:cubicBezTo>
                  <a:cubicBezTo>
                    <a:pt x="165" y="91"/>
                    <a:pt x="164" y="88"/>
                    <a:pt x="160" y="86"/>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5"/>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28"/>
            <p:cNvSpPr/>
            <p:nvPr/>
          </p:nvSpPr>
          <p:spPr bwMode="auto">
            <a:xfrm>
              <a:off x="1095376" y="1690689"/>
              <a:ext cx="153988" cy="176213"/>
            </a:xfrm>
            <a:custGeom>
              <a:avLst/>
              <a:gdLst>
                <a:gd name="T0" fmla="*/ 83 w 165"/>
                <a:gd name="T1" fmla="*/ 137 h 189"/>
                <a:gd name="T2" fmla="*/ 88 w 165"/>
                <a:gd name="T3" fmla="*/ 145 h 189"/>
                <a:gd name="T4" fmla="*/ 160 w 165"/>
                <a:gd name="T5" fmla="*/ 103 h 189"/>
                <a:gd name="T6" fmla="*/ 165 w 165"/>
                <a:gd name="T7" fmla="*/ 95 h 189"/>
                <a:gd name="T8" fmla="*/ 160 w 165"/>
                <a:gd name="T9" fmla="*/ 86 h 189"/>
                <a:gd name="T10" fmla="*/ 88 w 165"/>
                <a:gd name="T11" fmla="*/ 44 h 189"/>
                <a:gd name="T12" fmla="*/ 88 w 165"/>
                <a:gd name="T13" fmla="*/ 44 h 189"/>
                <a:gd name="T14" fmla="*/ 15 w 165"/>
                <a:gd name="T15" fmla="*/ 2 h 189"/>
                <a:gd name="T16" fmla="*/ 5 w 165"/>
                <a:gd name="T17" fmla="*/ 2 h 189"/>
                <a:gd name="T18" fmla="*/ 0 w 165"/>
                <a:gd name="T19" fmla="*/ 11 h 189"/>
                <a:gd name="T20" fmla="*/ 0 w 165"/>
                <a:gd name="T21" fmla="*/ 95 h 189"/>
                <a:gd name="T22" fmla="*/ 0 w 165"/>
                <a:gd name="T23" fmla="*/ 95 h 189"/>
                <a:gd name="T24" fmla="*/ 0 w 165"/>
                <a:gd name="T25" fmla="*/ 179 h 189"/>
                <a:gd name="T26" fmla="*/ 5 w 165"/>
                <a:gd name="T27" fmla="*/ 187 h 189"/>
                <a:gd name="T28" fmla="*/ 15 w 165"/>
                <a:gd name="T29" fmla="*/ 187 h 189"/>
                <a:gd name="T30" fmla="*/ 88 w 165"/>
                <a:gd name="T31" fmla="*/ 145 h 189"/>
                <a:gd name="T32" fmla="*/ 83 w 165"/>
                <a:gd name="T33" fmla="*/ 137 h 189"/>
                <a:gd name="T34" fmla="*/ 78 w 165"/>
                <a:gd name="T35" fmla="*/ 128 h 189"/>
                <a:gd name="T36" fmla="*/ 20 w 165"/>
                <a:gd name="T37" fmla="*/ 161 h 189"/>
                <a:gd name="T38" fmla="*/ 20 w 165"/>
                <a:gd name="T39" fmla="*/ 95 h 189"/>
                <a:gd name="T40" fmla="*/ 20 w 165"/>
                <a:gd name="T41" fmla="*/ 95 h 189"/>
                <a:gd name="T42" fmla="*/ 20 w 165"/>
                <a:gd name="T43" fmla="*/ 28 h 189"/>
                <a:gd name="T44" fmla="*/ 78 w 165"/>
                <a:gd name="T45" fmla="*/ 61 h 189"/>
                <a:gd name="T46" fmla="*/ 78 w 165"/>
                <a:gd name="T47" fmla="*/ 61 h 189"/>
                <a:gd name="T48" fmla="*/ 135 w 165"/>
                <a:gd name="T49" fmla="*/ 95 h 189"/>
                <a:gd name="T50" fmla="*/ 78 w 165"/>
                <a:gd name="T51" fmla="*/ 128 h 189"/>
                <a:gd name="T52" fmla="*/ 83 w 165"/>
                <a:gd name="T53"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89">
                  <a:moveTo>
                    <a:pt x="83" y="137"/>
                  </a:moveTo>
                  <a:cubicBezTo>
                    <a:pt x="88" y="145"/>
                    <a:pt x="88" y="145"/>
                    <a:pt x="88" y="145"/>
                  </a:cubicBezTo>
                  <a:cubicBezTo>
                    <a:pt x="160" y="103"/>
                    <a:pt x="160" y="103"/>
                    <a:pt x="160" y="103"/>
                  </a:cubicBezTo>
                  <a:cubicBezTo>
                    <a:pt x="164" y="102"/>
                    <a:pt x="165" y="98"/>
                    <a:pt x="165" y="95"/>
                  </a:cubicBezTo>
                  <a:cubicBezTo>
                    <a:pt x="165" y="91"/>
                    <a:pt x="164" y="88"/>
                    <a:pt x="160" y="86"/>
                  </a:cubicBezTo>
                  <a:cubicBezTo>
                    <a:pt x="88" y="44"/>
                    <a:pt x="88" y="44"/>
                    <a:pt x="88" y="44"/>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6"/>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29"/>
            <p:cNvSpPr/>
            <p:nvPr/>
          </p:nvSpPr>
          <p:spPr bwMode="auto">
            <a:xfrm>
              <a:off x="1944688" y="1620839"/>
              <a:ext cx="136525" cy="138113"/>
            </a:xfrm>
            <a:custGeom>
              <a:avLst/>
              <a:gdLst>
                <a:gd name="T0" fmla="*/ 137 w 147"/>
                <a:gd name="T1" fmla="*/ 73 h 147"/>
                <a:gd name="T2" fmla="*/ 127 w 147"/>
                <a:gd name="T3" fmla="*/ 73 h 147"/>
                <a:gd name="T4" fmla="*/ 111 w 147"/>
                <a:gd name="T5" fmla="*/ 111 h 147"/>
                <a:gd name="T6" fmla="*/ 74 w 147"/>
                <a:gd name="T7" fmla="*/ 127 h 147"/>
                <a:gd name="T8" fmla="*/ 36 w 147"/>
                <a:gd name="T9" fmla="*/ 111 h 147"/>
                <a:gd name="T10" fmla="*/ 20 w 147"/>
                <a:gd name="T11" fmla="*/ 73 h 147"/>
                <a:gd name="T12" fmla="*/ 36 w 147"/>
                <a:gd name="T13" fmla="*/ 35 h 147"/>
                <a:gd name="T14" fmla="*/ 74 w 147"/>
                <a:gd name="T15" fmla="*/ 20 h 147"/>
                <a:gd name="T16" fmla="*/ 111 w 147"/>
                <a:gd name="T17" fmla="*/ 35 h 147"/>
                <a:gd name="T18" fmla="*/ 127 w 147"/>
                <a:gd name="T19" fmla="*/ 73 h 147"/>
                <a:gd name="T20" fmla="*/ 137 w 147"/>
                <a:gd name="T21" fmla="*/ 73 h 147"/>
                <a:gd name="T22" fmla="*/ 147 w 147"/>
                <a:gd name="T23" fmla="*/ 73 h 147"/>
                <a:gd name="T24" fmla="*/ 74 w 147"/>
                <a:gd name="T25" fmla="*/ 0 h 147"/>
                <a:gd name="T26" fmla="*/ 0 w 147"/>
                <a:gd name="T27" fmla="*/ 73 h 147"/>
                <a:gd name="T28" fmla="*/ 74 w 147"/>
                <a:gd name="T29" fmla="*/ 147 h 147"/>
                <a:gd name="T30" fmla="*/ 147 w 147"/>
                <a:gd name="T31" fmla="*/ 73 h 147"/>
                <a:gd name="T32" fmla="*/ 137 w 147"/>
                <a:gd name="T3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3"/>
                  </a:moveTo>
                  <a:cubicBezTo>
                    <a:pt x="127" y="73"/>
                    <a:pt x="127" y="73"/>
                    <a:pt x="127" y="73"/>
                  </a:cubicBezTo>
                  <a:cubicBezTo>
                    <a:pt x="127" y="88"/>
                    <a:pt x="121" y="102"/>
                    <a:pt x="111" y="111"/>
                  </a:cubicBezTo>
                  <a:cubicBezTo>
                    <a:pt x="102" y="121"/>
                    <a:pt x="88" y="127"/>
                    <a:pt x="74" y="127"/>
                  </a:cubicBezTo>
                  <a:cubicBezTo>
                    <a:pt x="59" y="127"/>
                    <a:pt x="45" y="121"/>
                    <a:pt x="36" y="111"/>
                  </a:cubicBezTo>
                  <a:cubicBezTo>
                    <a:pt x="26" y="102"/>
                    <a:pt x="20" y="88"/>
                    <a:pt x="20" y="73"/>
                  </a:cubicBezTo>
                  <a:cubicBezTo>
                    <a:pt x="20" y="58"/>
                    <a:pt x="26" y="45"/>
                    <a:pt x="36" y="35"/>
                  </a:cubicBezTo>
                  <a:cubicBezTo>
                    <a:pt x="45" y="26"/>
                    <a:pt x="59" y="20"/>
                    <a:pt x="74" y="20"/>
                  </a:cubicBezTo>
                  <a:cubicBezTo>
                    <a:pt x="88" y="20"/>
                    <a:pt x="102" y="26"/>
                    <a:pt x="111" y="35"/>
                  </a:cubicBezTo>
                  <a:cubicBezTo>
                    <a:pt x="121" y="45"/>
                    <a:pt x="127" y="58"/>
                    <a:pt x="127" y="73"/>
                  </a:cubicBezTo>
                  <a:cubicBezTo>
                    <a:pt x="137" y="73"/>
                    <a:pt x="137" y="73"/>
                    <a:pt x="137" y="73"/>
                  </a:cubicBezTo>
                  <a:cubicBezTo>
                    <a:pt x="147" y="73"/>
                    <a:pt x="147" y="73"/>
                    <a:pt x="147" y="73"/>
                  </a:cubicBezTo>
                  <a:cubicBezTo>
                    <a:pt x="147" y="33"/>
                    <a:pt x="114" y="0"/>
                    <a:pt x="74" y="0"/>
                  </a:cubicBezTo>
                  <a:cubicBezTo>
                    <a:pt x="33" y="0"/>
                    <a:pt x="0" y="33"/>
                    <a:pt x="0" y="73"/>
                  </a:cubicBezTo>
                  <a:cubicBezTo>
                    <a:pt x="0" y="114"/>
                    <a:pt x="33" y="147"/>
                    <a:pt x="74" y="147"/>
                  </a:cubicBezTo>
                  <a:cubicBezTo>
                    <a:pt x="114" y="147"/>
                    <a:pt x="147" y="114"/>
                    <a:pt x="147" y="73"/>
                  </a:cubicBezTo>
                  <a:cubicBezTo>
                    <a:pt x="137" y="73"/>
                    <a:pt x="137" y="73"/>
                    <a:pt x="137"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30"/>
            <p:cNvSpPr/>
            <p:nvPr/>
          </p:nvSpPr>
          <p:spPr bwMode="auto">
            <a:xfrm>
              <a:off x="1643063" y="955676"/>
              <a:ext cx="138113" cy="139700"/>
            </a:xfrm>
            <a:custGeom>
              <a:avLst/>
              <a:gdLst>
                <a:gd name="T0" fmla="*/ 138 w 148"/>
                <a:gd name="T1" fmla="*/ 74 h 148"/>
                <a:gd name="T2" fmla="*/ 128 w 148"/>
                <a:gd name="T3" fmla="*/ 74 h 148"/>
                <a:gd name="T4" fmla="*/ 112 w 148"/>
                <a:gd name="T5" fmla="*/ 112 h 148"/>
                <a:gd name="T6" fmla="*/ 74 w 148"/>
                <a:gd name="T7" fmla="*/ 128 h 148"/>
                <a:gd name="T8" fmla="*/ 36 w 148"/>
                <a:gd name="T9" fmla="*/ 112 h 148"/>
                <a:gd name="T10" fmla="*/ 20 w 148"/>
                <a:gd name="T11" fmla="*/ 74 h 148"/>
                <a:gd name="T12" fmla="*/ 36 w 148"/>
                <a:gd name="T13" fmla="*/ 36 h 148"/>
                <a:gd name="T14" fmla="*/ 74 w 148"/>
                <a:gd name="T15" fmla="*/ 20 h 148"/>
                <a:gd name="T16" fmla="*/ 112 w 148"/>
                <a:gd name="T17" fmla="*/ 36 h 148"/>
                <a:gd name="T18" fmla="*/ 128 w 148"/>
                <a:gd name="T19" fmla="*/ 74 h 148"/>
                <a:gd name="T20" fmla="*/ 138 w 148"/>
                <a:gd name="T21" fmla="*/ 74 h 148"/>
                <a:gd name="T22" fmla="*/ 148 w 148"/>
                <a:gd name="T23" fmla="*/ 74 h 148"/>
                <a:gd name="T24" fmla="*/ 74 w 148"/>
                <a:gd name="T25" fmla="*/ 0 h 148"/>
                <a:gd name="T26" fmla="*/ 0 w 148"/>
                <a:gd name="T27" fmla="*/ 74 h 148"/>
                <a:gd name="T28" fmla="*/ 74 w 148"/>
                <a:gd name="T29" fmla="*/ 148 h 148"/>
                <a:gd name="T30" fmla="*/ 148 w 148"/>
                <a:gd name="T31" fmla="*/ 74 h 148"/>
                <a:gd name="T32" fmla="*/ 138 w 148"/>
                <a:gd name="T3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138" y="74"/>
                  </a:moveTo>
                  <a:cubicBezTo>
                    <a:pt x="128" y="74"/>
                    <a:pt x="128" y="74"/>
                    <a:pt x="128" y="74"/>
                  </a:cubicBezTo>
                  <a:cubicBezTo>
                    <a:pt x="128" y="89"/>
                    <a:pt x="122" y="102"/>
                    <a:pt x="112" y="112"/>
                  </a:cubicBezTo>
                  <a:cubicBezTo>
                    <a:pt x="102" y="122"/>
                    <a:pt x="89" y="128"/>
                    <a:pt x="74" y="128"/>
                  </a:cubicBezTo>
                  <a:cubicBezTo>
                    <a:pt x="59" y="128"/>
                    <a:pt x="46" y="122"/>
                    <a:pt x="36" y="112"/>
                  </a:cubicBezTo>
                  <a:cubicBezTo>
                    <a:pt x="26" y="102"/>
                    <a:pt x="20" y="89"/>
                    <a:pt x="20" y="74"/>
                  </a:cubicBezTo>
                  <a:cubicBezTo>
                    <a:pt x="20" y="59"/>
                    <a:pt x="26" y="46"/>
                    <a:pt x="36" y="36"/>
                  </a:cubicBezTo>
                  <a:cubicBezTo>
                    <a:pt x="46" y="26"/>
                    <a:pt x="59" y="20"/>
                    <a:pt x="74" y="20"/>
                  </a:cubicBezTo>
                  <a:cubicBezTo>
                    <a:pt x="89" y="20"/>
                    <a:pt x="102" y="26"/>
                    <a:pt x="112" y="36"/>
                  </a:cubicBezTo>
                  <a:cubicBezTo>
                    <a:pt x="122" y="46"/>
                    <a:pt x="128" y="59"/>
                    <a:pt x="128" y="74"/>
                  </a:cubicBezTo>
                  <a:cubicBezTo>
                    <a:pt x="138" y="74"/>
                    <a:pt x="138" y="74"/>
                    <a:pt x="138" y="74"/>
                  </a:cubicBezTo>
                  <a:cubicBezTo>
                    <a:pt x="148" y="74"/>
                    <a:pt x="148" y="74"/>
                    <a:pt x="148" y="74"/>
                  </a:cubicBezTo>
                  <a:cubicBezTo>
                    <a:pt x="148" y="33"/>
                    <a:pt x="115" y="0"/>
                    <a:pt x="74" y="0"/>
                  </a:cubicBezTo>
                  <a:cubicBezTo>
                    <a:pt x="33" y="0"/>
                    <a:pt x="0" y="33"/>
                    <a:pt x="0" y="74"/>
                  </a:cubicBezTo>
                  <a:cubicBezTo>
                    <a:pt x="0" y="115"/>
                    <a:pt x="33" y="148"/>
                    <a:pt x="74" y="148"/>
                  </a:cubicBezTo>
                  <a:cubicBezTo>
                    <a:pt x="115" y="148"/>
                    <a:pt x="148" y="115"/>
                    <a:pt x="148" y="74"/>
                  </a:cubicBezTo>
                  <a:cubicBezTo>
                    <a:pt x="138" y="74"/>
                    <a:pt x="138" y="74"/>
                    <a:pt x="138"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31"/>
            <p:cNvSpPr/>
            <p:nvPr/>
          </p:nvSpPr>
          <p:spPr bwMode="auto">
            <a:xfrm>
              <a:off x="1681163" y="2713039"/>
              <a:ext cx="138113" cy="136525"/>
            </a:xfrm>
            <a:custGeom>
              <a:avLst/>
              <a:gdLst>
                <a:gd name="T0" fmla="*/ 137 w 147"/>
                <a:gd name="T1" fmla="*/ 74 h 147"/>
                <a:gd name="T2" fmla="*/ 127 w 147"/>
                <a:gd name="T3" fmla="*/ 74 h 147"/>
                <a:gd name="T4" fmla="*/ 111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21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8"/>
                    <a:pt x="121" y="102"/>
                    <a:pt x="111" y="112"/>
                  </a:cubicBezTo>
                  <a:cubicBezTo>
                    <a:pt x="102" y="121"/>
                    <a:pt x="88" y="127"/>
                    <a:pt x="74" y="127"/>
                  </a:cubicBezTo>
                  <a:cubicBezTo>
                    <a:pt x="59" y="127"/>
                    <a:pt x="45" y="121"/>
                    <a:pt x="36" y="112"/>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53" y="0"/>
                    <a:pt x="35" y="8"/>
                    <a:pt x="21" y="22"/>
                  </a:cubicBezTo>
                  <a:cubicBezTo>
                    <a:pt x="8" y="35"/>
                    <a:pt x="0" y="5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32"/>
            <p:cNvSpPr/>
            <p:nvPr/>
          </p:nvSpPr>
          <p:spPr bwMode="auto">
            <a:xfrm>
              <a:off x="1958976" y="2624139"/>
              <a:ext cx="138113" cy="77788"/>
            </a:xfrm>
            <a:custGeom>
              <a:avLst/>
              <a:gdLst>
                <a:gd name="T0" fmla="*/ 20 w 148"/>
                <a:gd name="T1" fmla="*/ 73 h 83"/>
                <a:gd name="T2" fmla="*/ 36 w 148"/>
                <a:gd name="T3" fmla="*/ 36 h 83"/>
                <a:gd name="T4" fmla="*/ 74 w 148"/>
                <a:gd name="T5" fmla="*/ 20 h 83"/>
                <a:gd name="T6" fmla="*/ 112 w 148"/>
                <a:gd name="T7" fmla="*/ 36 h 83"/>
                <a:gd name="T8" fmla="*/ 128 w 148"/>
                <a:gd name="T9" fmla="*/ 73 h 83"/>
                <a:gd name="T10" fmla="*/ 138 w 148"/>
                <a:gd name="T11" fmla="*/ 83 h 83"/>
                <a:gd name="T12" fmla="*/ 148 w 148"/>
                <a:gd name="T13" fmla="*/ 73 h 83"/>
                <a:gd name="T14" fmla="*/ 74 w 148"/>
                <a:gd name="T15" fmla="*/ 0 h 83"/>
                <a:gd name="T16" fmla="*/ 22 w 148"/>
                <a:gd name="T17" fmla="*/ 21 h 83"/>
                <a:gd name="T18" fmla="*/ 0 w 148"/>
                <a:gd name="T19" fmla="*/ 73 h 83"/>
                <a:gd name="T20" fmla="*/ 10 w 148"/>
                <a:gd name="T21" fmla="*/ 83 h 83"/>
                <a:gd name="T22" fmla="*/ 20 w 148"/>
                <a:gd name="T23" fmla="*/ 73 h 83"/>
                <a:gd name="T24" fmla="*/ 20 w 148"/>
                <a:gd name="T25"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83">
                  <a:moveTo>
                    <a:pt x="20" y="73"/>
                  </a:moveTo>
                  <a:cubicBezTo>
                    <a:pt x="20" y="59"/>
                    <a:pt x="26" y="45"/>
                    <a:pt x="36" y="36"/>
                  </a:cubicBezTo>
                  <a:cubicBezTo>
                    <a:pt x="46" y="26"/>
                    <a:pt x="59" y="20"/>
                    <a:pt x="74" y="20"/>
                  </a:cubicBezTo>
                  <a:cubicBezTo>
                    <a:pt x="89" y="20"/>
                    <a:pt x="102" y="26"/>
                    <a:pt x="112" y="36"/>
                  </a:cubicBezTo>
                  <a:cubicBezTo>
                    <a:pt x="122" y="45"/>
                    <a:pt x="128" y="59"/>
                    <a:pt x="128" y="73"/>
                  </a:cubicBezTo>
                  <a:cubicBezTo>
                    <a:pt x="128" y="79"/>
                    <a:pt x="132" y="83"/>
                    <a:pt x="138" y="83"/>
                  </a:cubicBezTo>
                  <a:cubicBezTo>
                    <a:pt x="143" y="83"/>
                    <a:pt x="148" y="79"/>
                    <a:pt x="148" y="73"/>
                  </a:cubicBezTo>
                  <a:cubicBezTo>
                    <a:pt x="148" y="33"/>
                    <a:pt x="115" y="0"/>
                    <a:pt x="74" y="0"/>
                  </a:cubicBezTo>
                  <a:cubicBezTo>
                    <a:pt x="54" y="0"/>
                    <a:pt x="35" y="8"/>
                    <a:pt x="22" y="21"/>
                  </a:cubicBezTo>
                  <a:cubicBezTo>
                    <a:pt x="9" y="35"/>
                    <a:pt x="0" y="53"/>
                    <a:pt x="0" y="73"/>
                  </a:cubicBezTo>
                  <a:cubicBezTo>
                    <a:pt x="0" y="79"/>
                    <a:pt x="5" y="83"/>
                    <a:pt x="10" y="83"/>
                  </a:cubicBezTo>
                  <a:cubicBezTo>
                    <a:pt x="16" y="83"/>
                    <a:pt x="20" y="79"/>
                    <a:pt x="20" y="73"/>
                  </a:cubicBezTo>
                  <a:cubicBezTo>
                    <a:pt x="20" y="73"/>
                    <a:pt x="20" y="73"/>
                    <a:pt x="20"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33"/>
            <p:cNvSpPr/>
            <p:nvPr/>
          </p:nvSpPr>
          <p:spPr bwMode="auto">
            <a:xfrm>
              <a:off x="1484313" y="1709739"/>
              <a:ext cx="138113" cy="77788"/>
            </a:xfrm>
            <a:custGeom>
              <a:avLst/>
              <a:gdLst>
                <a:gd name="T0" fmla="*/ 20 w 148"/>
                <a:gd name="T1" fmla="*/ 74 h 84"/>
                <a:gd name="T2" fmla="*/ 36 w 148"/>
                <a:gd name="T3" fmla="*/ 36 h 84"/>
                <a:gd name="T4" fmla="*/ 74 w 148"/>
                <a:gd name="T5" fmla="*/ 20 h 84"/>
                <a:gd name="T6" fmla="*/ 112 w 148"/>
                <a:gd name="T7" fmla="*/ 36 h 84"/>
                <a:gd name="T8" fmla="*/ 128 w 148"/>
                <a:gd name="T9" fmla="*/ 74 h 84"/>
                <a:gd name="T10" fmla="*/ 138 w 148"/>
                <a:gd name="T11" fmla="*/ 84 h 84"/>
                <a:gd name="T12" fmla="*/ 148 w 148"/>
                <a:gd name="T13" fmla="*/ 74 h 84"/>
                <a:gd name="T14" fmla="*/ 74 w 148"/>
                <a:gd name="T15" fmla="*/ 0 h 84"/>
                <a:gd name="T16" fmla="*/ 0 w 148"/>
                <a:gd name="T17" fmla="*/ 74 h 84"/>
                <a:gd name="T18" fmla="*/ 10 w 148"/>
                <a:gd name="T19" fmla="*/ 84 h 84"/>
                <a:gd name="T20" fmla="*/ 20 w 148"/>
                <a:gd name="T21"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4">
                  <a:moveTo>
                    <a:pt x="20" y="74"/>
                  </a:moveTo>
                  <a:cubicBezTo>
                    <a:pt x="20" y="59"/>
                    <a:pt x="26" y="46"/>
                    <a:pt x="36" y="36"/>
                  </a:cubicBezTo>
                  <a:cubicBezTo>
                    <a:pt x="46" y="26"/>
                    <a:pt x="59" y="20"/>
                    <a:pt x="74" y="20"/>
                  </a:cubicBezTo>
                  <a:cubicBezTo>
                    <a:pt x="89" y="20"/>
                    <a:pt x="102" y="26"/>
                    <a:pt x="112" y="36"/>
                  </a:cubicBezTo>
                  <a:cubicBezTo>
                    <a:pt x="122" y="46"/>
                    <a:pt x="128" y="59"/>
                    <a:pt x="128" y="74"/>
                  </a:cubicBezTo>
                  <a:cubicBezTo>
                    <a:pt x="128" y="79"/>
                    <a:pt x="132" y="84"/>
                    <a:pt x="138" y="84"/>
                  </a:cubicBezTo>
                  <a:cubicBezTo>
                    <a:pt x="143" y="84"/>
                    <a:pt x="148" y="79"/>
                    <a:pt x="148" y="74"/>
                  </a:cubicBezTo>
                  <a:cubicBezTo>
                    <a:pt x="148" y="33"/>
                    <a:pt x="115" y="0"/>
                    <a:pt x="74" y="0"/>
                  </a:cubicBezTo>
                  <a:cubicBezTo>
                    <a:pt x="33" y="0"/>
                    <a:pt x="0" y="33"/>
                    <a:pt x="0" y="74"/>
                  </a:cubicBezTo>
                  <a:cubicBezTo>
                    <a:pt x="0" y="79"/>
                    <a:pt x="5" y="84"/>
                    <a:pt x="10" y="84"/>
                  </a:cubicBezTo>
                  <a:cubicBezTo>
                    <a:pt x="16" y="84"/>
                    <a:pt x="20" y="79"/>
                    <a:pt x="20"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34"/>
            <p:cNvSpPr/>
            <p:nvPr/>
          </p:nvSpPr>
          <p:spPr bwMode="auto">
            <a:xfrm>
              <a:off x="857251" y="1227139"/>
              <a:ext cx="136525" cy="77788"/>
            </a:xfrm>
            <a:custGeom>
              <a:avLst/>
              <a:gdLst>
                <a:gd name="T0" fmla="*/ 20 w 146"/>
                <a:gd name="T1" fmla="*/ 74 h 84"/>
                <a:gd name="T2" fmla="*/ 35 w 146"/>
                <a:gd name="T3" fmla="*/ 36 h 84"/>
                <a:gd name="T4" fmla="*/ 73 w 146"/>
                <a:gd name="T5" fmla="*/ 20 h 84"/>
                <a:gd name="T6" fmla="*/ 111 w 146"/>
                <a:gd name="T7" fmla="*/ 36 h 84"/>
                <a:gd name="T8" fmla="*/ 126 w 146"/>
                <a:gd name="T9" fmla="*/ 74 h 84"/>
                <a:gd name="T10" fmla="*/ 136 w 146"/>
                <a:gd name="T11" fmla="*/ 84 h 84"/>
                <a:gd name="T12" fmla="*/ 146 w 146"/>
                <a:gd name="T13" fmla="*/ 74 h 84"/>
                <a:gd name="T14" fmla="*/ 125 w 146"/>
                <a:gd name="T15" fmla="*/ 22 h 84"/>
                <a:gd name="T16" fmla="*/ 73 w 146"/>
                <a:gd name="T17" fmla="*/ 0 h 84"/>
                <a:gd name="T18" fmla="*/ 21 w 146"/>
                <a:gd name="T19" fmla="*/ 22 h 84"/>
                <a:gd name="T20" fmla="*/ 0 w 146"/>
                <a:gd name="T21" fmla="*/ 74 h 84"/>
                <a:gd name="T22" fmla="*/ 10 w 146"/>
                <a:gd name="T23" fmla="*/ 84 h 84"/>
                <a:gd name="T24" fmla="*/ 20 w 146"/>
                <a:gd name="T2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84">
                  <a:moveTo>
                    <a:pt x="20" y="74"/>
                  </a:moveTo>
                  <a:cubicBezTo>
                    <a:pt x="20" y="59"/>
                    <a:pt x="26" y="46"/>
                    <a:pt x="35" y="36"/>
                  </a:cubicBezTo>
                  <a:cubicBezTo>
                    <a:pt x="45" y="26"/>
                    <a:pt x="58" y="20"/>
                    <a:pt x="73" y="20"/>
                  </a:cubicBezTo>
                  <a:cubicBezTo>
                    <a:pt x="88" y="20"/>
                    <a:pt x="101" y="26"/>
                    <a:pt x="111" y="36"/>
                  </a:cubicBezTo>
                  <a:cubicBezTo>
                    <a:pt x="120" y="46"/>
                    <a:pt x="126" y="59"/>
                    <a:pt x="126" y="74"/>
                  </a:cubicBezTo>
                  <a:cubicBezTo>
                    <a:pt x="126" y="80"/>
                    <a:pt x="131" y="84"/>
                    <a:pt x="136" y="84"/>
                  </a:cubicBezTo>
                  <a:cubicBezTo>
                    <a:pt x="142" y="84"/>
                    <a:pt x="146" y="80"/>
                    <a:pt x="146" y="74"/>
                  </a:cubicBezTo>
                  <a:cubicBezTo>
                    <a:pt x="146" y="54"/>
                    <a:pt x="138" y="35"/>
                    <a:pt x="125" y="22"/>
                  </a:cubicBezTo>
                  <a:cubicBezTo>
                    <a:pt x="112" y="9"/>
                    <a:pt x="93" y="0"/>
                    <a:pt x="73" y="0"/>
                  </a:cubicBezTo>
                  <a:cubicBezTo>
                    <a:pt x="53" y="0"/>
                    <a:pt x="34" y="9"/>
                    <a:pt x="21" y="22"/>
                  </a:cubicBezTo>
                  <a:cubicBezTo>
                    <a:pt x="8" y="35"/>
                    <a:pt x="0" y="54"/>
                    <a:pt x="0" y="74"/>
                  </a:cubicBezTo>
                  <a:cubicBezTo>
                    <a:pt x="0" y="80"/>
                    <a:pt x="4" y="84"/>
                    <a:pt x="10" y="84"/>
                  </a:cubicBezTo>
                  <a:cubicBezTo>
                    <a:pt x="15" y="84"/>
                    <a:pt x="20" y="80"/>
                    <a:pt x="20"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35"/>
            <p:cNvSpPr/>
            <p:nvPr/>
          </p:nvSpPr>
          <p:spPr bwMode="auto">
            <a:xfrm>
              <a:off x="2298701" y="1265239"/>
              <a:ext cx="77788" cy="136525"/>
            </a:xfrm>
            <a:custGeom>
              <a:avLst/>
              <a:gdLst>
                <a:gd name="T0" fmla="*/ 73 w 83"/>
                <a:gd name="T1" fmla="*/ 126 h 146"/>
                <a:gd name="T2" fmla="*/ 35 w 83"/>
                <a:gd name="T3" fmla="*/ 111 h 146"/>
                <a:gd name="T4" fmla="*/ 20 w 83"/>
                <a:gd name="T5" fmla="*/ 73 h 146"/>
                <a:gd name="T6" fmla="*/ 35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8" y="126"/>
                    <a:pt x="45" y="120"/>
                    <a:pt x="35" y="111"/>
                  </a:cubicBezTo>
                  <a:cubicBezTo>
                    <a:pt x="26" y="101"/>
                    <a:pt x="20" y="88"/>
                    <a:pt x="20" y="73"/>
                  </a:cubicBezTo>
                  <a:cubicBezTo>
                    <a:pt x="20" y="58"/>
                    <a:pt x="26" y="45"/>
                    <a:pt x="35" y="35"/>
                  </a:cubicBezTo>
                  <a:cubicBezTo>
                    <a:pt x="45" y="25"/>
                    <a:pt x="58" y="20"/>
                    <a:pt x="73" y="20"/>
                  </a:cubicBezTo>
                  <a:cubicBezTo>
                    <a:pt x="79" y="20"/>
                    <a:pt x="83" y="15"/>
                    <a:pt x="83" y="10"/>
                  </a:cubicBezTo>
                  <a:cubicBezTo>
                    <a:pt x="83" y="4"/>
                    <a:pt x="79" y="0"/>
                    <a:pt x="73" y="0"/>
                  </a:cubicBezTo>
                  <a:cubicBezTo>
                    <a:pt x="53" y="0"/>
                    <a:pt x="34" y="8"/>
                    <a:pt x="21" y="21"/>
                  </a:cubicBezTo>
                  <a:cubicBezTo>
                    <a:pt x="8" y="34"/>
                    <a:pt x="0" y="53"/>
                    <a:pt x="0" y="73"/>
                  </a:cubicBezTo>
                  <a:cubicBezTo>
                    <a:pt x="0" y="93"/>
                    <a:pt x="8" y="112"/>
                    <a:pt x="21" y="125"/>
                  </a:cubicBezTo>
                  <a:cubicBezTo>
                    <a:pt x="34"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36"/>
            <p:cNvSpPr/>
            <p:nvPr/>
          </p:nvSpPr>
          <p:spPr bwMode="auto">
            <a:xfrm>
              <a:off x="865188" y="2654301"/>
              <a:ext cx="77788" cy="136525"/>
            </a:xfrm>
            <a:custGeom>
              <a:avLst/>
              <a:gdLst>
                <a:gd name="T0" fmla="*/ 73 w 83"/>
                <a:gd name="T1" fmla="*/ 126 h 146"/>
                <a:gd name="T2" fmla="*/ 36 w 83"/>
                <a:gd name="T3" fmla="*/ 111 h 146"/>
                <a:gd name="T4" fmla="*/ 20 w 83"/>
                <a:gd name="T5" fmla="*/ 73 h 146"/>
                <a:gd name="T6" fmla="*/ 36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9" y="126"/>
                    <a:pt x="45" y="120"/>
                    <a:pt x="36" y="111"/>
                  </a:cubicBezTo>
                  <a:cubicBezTo>
                    <a:pt x="26" y="101"/>
                    <a:pt x="20" y="88"/>
                    <a:pt x="20" y="73"/>
                  </a:cubicBezTo>
                  <a:cubicBezTo>
                    <a:pt x="20" y="58"/>
                    <a:pt x="26" y="45"/>
                    <a:pt x="36" y="35"/>
                  </a:cubicBezTo>
                  <a:cubicBezTo>
                    <a:pt x="45" y="26"/>
                    <a:pt x="59" y="20"/>
                    <a:pt x="73" y="20"/>
                  </a:cubicBezTo>
                  <a:cubicBezTo>
                    <a:pt x="79" y="20"/>
                    <a:pt x="83" y="15"/>
                    <a:pt x="83" y="10"/>
                  </a:cubicBezTo>
                  <a:cubicBezTo>
                    <a:pt x="83" y="4"/>
                    <a:pt x="79" y="0"/>
                    <a:pt x="73" y="0"/>
                  </a:cubicBezTo>
                  <a:cubicBezTo>
                    <a:pt x="53" y="0"/>
                    <a:pt x="35" y="8"/>
                    <a:pt x="21" y="21"/>
                  </a:cubicBezTo>
                  <a:cubicBezTo>
                    <a:pt x="8" y="34"/>
                    <a:pt x="0" y="53"/>
                    <a:pt x="0" y="73"/>
                  </a:cubicBezTo>
                  <a:cubicBezTo>
                    <a:pt x="0" y="93"/>
                    <a:pt x="8" y="112"/>
                    <a:pt x="21" y="125"/>
                  </a:cubicBezTo>
                  <a:cubicBezTo>
                    <a:pt x="35"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37"/>
            <p:cNvSpPr/>
            <p:nvPr/>
          </p:nvSpPr>
          <p:spPr bwMode="auto">
            <a:xfrm>
              <a:off x="1504951" y="760414"/>
              <a:ext cx="77788" cy="138113"/>
            </a:xfrm>
            <a:custGeom>
              <a:avLst/>
              <a:gdLst>
                <a:gd name="T0" fmla="*/ 74 w 84"/>
                <a:gd name="T1" fmla="*/ 127 h 147"/>
                <a:gd name="T2" fmla="*/ 36 w 84"/>
                <a:gd name="T3" fmla="*/ 111 h 147"/>
                <a:gd name="T4" fmla="*/ 20 w 84"/>
                <a:gd name="T5" fmla="*/ 74 h 147"/>
                <a:gd name="T6" fmla="*/ 36 w 84"/>
                <a:gd name="T7" fmla="*/ 36 h 147"/>
                <a:gd name="T8" fmla="*/ 74 w 84"/>
                <a:gd name="T9" fmla="*/ 20 h 147"/>
                <a:gd name="T10" fmla="*/ 84 w 84"/>
                <a:gd name="T11" fmla="*/ 10 h 147"/>
                <a:gd name="T12" fmla="*/ 74 w 84"/>
                <a:gd name="T13" fmla="*/ 0 h 147"/>
                <a:gd name="T14" fmla="*/ 21 w 84"/>
                <a:gd name="T15" fmla="*/ 22 h 147"/>
                <a:gd name="T16" fmla="*/ 0 w 84"/>
                <a:gd name="T17" fmla="*/ 74 h 147"/>
                <a:gd name="T18" fmla="*/ 21 w 84"/>
                <a:gd name="T19" fmla="*/ 125 h 147"/>
                <a:gd name="T20" fmla="*/ 74 w 84"/>
                <a:gd name="T21" fmla="*/ 147 h 147"/>
                <a:gd name="T22" fmla="*/ 84 w 84"/>
                <a:gd name="T23" fmla="*/ 137 h 147"/>
                <a:gd name="T24" fmla="*/ 74 w 84"/>
                <a:gd name="T25"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47">
                  <a:moveTo>
                    <a:pt x="74" y="127"/>
                  </a:moveTo>
                  <a:cubicBezTo>
                    <a:pt x="59" y="127"/>
                    <a:pt x="45" y="121"/>
                    <a:pt x="36" y="111"/>
                  </a:cubicBezTo>
                  <a:cubicBezTo>
                    <a:pt x="26" y="102"/>
                    <a:pt x="20" y="88"/>
                    <a:pt x="20" y="74"/>
                  </a:cubicBezTo>
                  <a:cubicBezTo>
                    <a:pt x="20" y="59"/>
                    <a:pt x="26" y="46"/>
                    <a:pt x="36" y="36"/>
                  </a:cubicBezTo>
                  <a:cubicBezTo>
                    <a:pt x="45" y="26"/>
                    <a:pt x="59" y="20"/>
                    <a:pt x="74" y="20"/>
                  </a:cubicBezTo>
                  <a:cubicBezTo>
                    <a:pt x="79" y="20"/>
                    <a:pt x="84" y="16"/>
                    <a:pt x="84" y="10"/>
                  </a:cubicBezTo>
                  <a:cubicBezTo>
                    <a:pt x="84" y="5"/>
                    <a:pt x="79" y="0"/>
                    <a:pt x="74" y="0"/>
                  </a:cubicBezTo>
                  <a:cubicBezTo>
                    <a:pt x="53" y="0"/>
                    <a:pt x="35" y="8"/>
                    <a:pt x="21" y="22"/>
                  </a:cubicBezTo>
                  <a:cubicBezTo>
                    <a:pt x="8" y="35"/>
                    <a:pt x="0" y="53"/>
                    <a:pt x="0" y="74"/>
                  </a:cubicBezTo>
                  <a:cubicBezTo>
                    <a:pt x="0" y="94"/>
                    <a:pt x="8" y="112"/>
                    <a:pt x="21" y="125"/>
                  </a:cubicBezTo>
                  <a:cubicBezTo>
                    <a:pt x="35" y="139"/>
                    <a:pt x="53" y="147"/>
                    <a:pt x="74" y="147"/>
                  </a:cubicBezTo>
                  <a:cubicBezTo>
                    <a:pt x="79" y="147"/>
                    <a:pt x="84" y="142"/>
                    <a:pt x="84" y="137"/>
                  </a:cubicBezTo>
                  <a:cubicBezTo>
                    <a:pt x="84" y="131"/>
                    <a:pt x="79" y="127"/>
                    <a:pt x="7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38"/>
            <p:cNvSpPr/>
            <p:nvPr/>
          </p:nvSpPr>
          <p:spPr bwMode="auto">
            <a:xfrm>
              <a:off x="835026" y="2085976"/>
              <a:ext cx="138113" cy="138113"/>
            </a:xfrm>
            <a:custGeom>
              <a:avLst/>
              <a:gdLst>
                <a:gd name="T0" fmla="*/ 137 w 147"/>
                <a:gd name="T1" fmla="*/ 74 h 147"/>
                <a:gd name="T2" fmla="*/ 127 w 147"/>
                <a:gd name="T3" fmla="*/ 74 h 147"/>
                <a:gd name="T4" fmla="*/ 112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2 w 147"/>
                <a:gd name="T17" fmla="*/ 36 h 147"/>
                <a:gd name="T18" fmla="*/ 127 w 147"/>
                <a:gd name="T19" fmla="*/ 74 h 147"/>
                <a:gd name="T20" fmla="*/ 137 w 147"/>
                <a:gd name="T21" fmla="*/ 74 h 147"/>
                <a:gd name="T22" fmla="*/ 147 w 147"/>
                <a:gd name="T23" fmla="*/ 74 h 147"/>
                <a:gd name="T24" fmla="*/ 74 w 147"/>
                <a:gd name="T25" fmla="*/ 0 h 147"/>
                <a:gd name="T26" fmla="*/ 22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9"/>
                    <a:pt x="121" y="102"/>
                    <a:pt x="112" y="112"/>
                  </a:cubicBezTo>
                  <a:cubicBezTo>
                    <a:pt x="102" y="121"/>
                    <a:pt x="89" y="127"/>
                    <a:pt x="74" y="127"/>
                  </a:cubicBezTo>
                  <a:cubicBezTo>
                    <a:pt x="59" y="127"/>
                    <a:pt x="45" y="121"/>
                    <a:pt x="36" y="112"/>
                  </a:cubicBezTo>
                  <a:cubicBezTo>
                    <a:pt x="26" y="102"/>
                    <a:pt x="20" y="89"/>
                    <a:pt x="20" y="74"/>
                  </a:cubicBezTo>
                  <a:cubicBezTo>
                    <a:pt x="20" y="59"/>
                    <a:pt x="26" y="46"/>
                    <a:pt x="36" y="36"/>
                  </a:cubicBezTo>
                  <a:cubicBezTo>
                    <a:pt x="45" y="26"/>
                    <a:pt x="59" y="20"/>
                    <a:pt x="74" y="20"/>
                  </a:cubicBezTo>
                  <a:cubicBezTo>
                    <a:pt x="89" y="20"/>
                    <a:pt x="102" y="26"/>
                    <a:pt x="112" y="36"/>
                  </a:cubicBezTo>
                  <a:cubicBezTo>
                    <a:pt x="121" y="46"/>
                    <a:pt x="127" y="59"/>
                    <a:pt x="127" y="74"/>
                  </a:cubicBezTo>
                  <a:cubicBezTo>
                    <a:pt x="137" y="74"/>
                    <a:pt x="137" y="74"/>
                    <a:pt x="137" y="74"/>
                  </a:cubicBezTo>
                  <a:cubicBezTo>
                    <a:pt x="147" y="74"/>
                    <a:pt x="147" y="74"/>
                    <a:pt x="147" y="74"/>
                  </a:cubicBezTo>
                  <a:cubicBezTo>
                    <a:pt x="147" y="33"/>
                    <a:pt x="114" y="0"/>
                    <a:pt x="74" y="0"/>
                  </a:cubicBezTo>
                  <a:cubicBezTo>
                    <a:pt x="53" y="0"/>
                    <a:pt x="35" y="8"/>
                    <a:pt x="22" y="22"/>
                  </a:cubicBezTo>
                  <a:cubicBezTo>
                    <a:pt x="8" y="35"/>
                    <a:pt x="0" y="54"/>
                    <a:pt x="0" y="74"/>
                  </a:cubicBezTo>
                  <a:cubicBezTo>
                    <a:pt x="0" y="115"/>
                    <a:pt x="33" y="147"/>
                    <a:pt x="74" y="147"/>
                  </a:cubicBezTo>
                  <a:cubicBezTo>
                    <a:pt x="114" y="147"/>
                    <a:pt x="147" y="115"/>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39"/>
            <p:cNvSpPr/>
            <p:nvPr/>
          </p:nvSpPr>
          <p:spPr bwMode="auto">
            <a:xfrm>
              <a:off x="2671763" y="2154239"/>
              <a:ext cx="138113" cy="138113"/>
            </a:xfrm>
            <a:custGeom>
              <a:avLst/>
              <a:gdLst>
                <a:gd name="T0" fmla="*/ 137 w 147"/>
                <a:gd name="T1" fmla="*/ 74 h 147"/>
                <a:gd name="T2" fmla="*/ 127 w 147"/>
                <a:gd name="T3" fmla="*/ 74 h 147"/>
                <a:gd name="T4" fmla="*/ 111 w 147"/>
                <a:gd name="T5" fmla="*/ 111 h 147"/>
                <a:gd name="T6" fmla="*/ 74 w 147"/>
                <a:gd name="T7" fmla="*/ 127 h 147"/>
                <a:gd name="T8" fmla="*/ 36 w 147"/>
                <a:gd name="T9" fmla="*/ 111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0 w 147"/>
                <a:gd name="T27" fmla="*/ 74 h 147"/>
                <a:gd name="T28" fmla="*/ 74 w 147"/>
                <a:gd name="T29" fmla="*/ 147 h 147"/>
                <a:gd name="T30" fmla="*/ 147 w 147"/>
                <a:gd name="T31" fmla="*/ 74 h 147"/>
                <a:gd name="T32" fmla="*/ 137 w 147"/>
                <a:gd name="T33"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4"/>
                  </a:moveTo>
                  <a:cubicBezTo>
                    <a:pt x="127" y="74"/>
                    <a:pt x="127" y="74"/>
                    <a:pt x="127" y="74"/>
                  </a:cubicBezTo>
                  <a:cubicBezTo>
                    <a:pt x="127" y="88"/>
                    <a:pt x="121" y="102"/>
                    <a:pt x="111" y="111"/>
                  </a:cubicBezTo>
                  <a:cubicBezTo>
                    <a:pt x="102" y="121"/>
                    <a:pt x="88" y="127"/>
                    <a:pt x="74" y="127"/>
                  </a:cubicBezTo>
                  <a:cubicBezTo>
                    <a:pt x="59" y="127"/>
                    <a:pt x="45" y="121"/>
                    <a:pt x="36" y="111"/>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33" y="0"/>
                    <a:pt x="0" y="3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40"/>
            <p:cNvSpPr/>
            <p:nvPr/>
          </p:nvSpPr>
          <p:spPr bwMode="auto">
            <a:xfrm>
              <a:off x="2625726" y="1265239"/>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2 h 146"/>
                <a:gd name="T36" fmla="*/ 137 w 147"/>
                <a:gd name="T37" fmla="*/ 0 h 146"/>
                <a:gd name="T38" fmla="*/ 10 w 147"/>
                <a:gd name="T39" fmla="*/ 0 h 146"/>
                <a:gd name="T40" fmla="*/ 3 w 147"/>
                <a:gd name="T41" fmla="*/ 2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2"/>
                  </a:cubicBezTo>
                  <a:cubicBezTo>
                    <a:pt x="142" y="1"/>
                    <a:pt x="139" y="0"/>
                    <a:pt x="137" y="0"/>
                  </a:cubicBezTo>
                  <a:cubicBezTo>
                    <a:pt x="10" y="0"/>
                    <a:pt x="10" y="0"/>
                    <a:pt x="10" y="0"/>
                  </a:cubicBezTo>
                  <a:cubicBezTo>
                    <a:pt x="8" y="0"/>
                    <a:pt x="5" y="1"/>
                    <a:pt x="3" y="2"/>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41"/>
            <p:cNvSpPr/>
            <p:nvPr/>
          </p:nvSpPr>
          <p:spPr bwMode="auto">
            <a:xfrm>
              <a:off x="1287463" y="1323976"/>
              <a:ext cx="136525" cy="136525"/>
            </a:xfrm>
            <a:custGeom>
              <a:avLst/>
              <a:gdLst>
                <a:gd name="T0" fmla="*/ 10 w 146"/>
                <a:gd name="T1" fmla="*/ 10 h 146"/>
                <a:gd name="T2" fmla="*/ 10 w 146"/>
                <a:gd name="T3" fmla="*/ 20 h 146"/>
                <a:gd name="T4" fmla="*/ 126 w 146"/>
                <a:gd name="T5" fmla="*/ 20 h 146"/>
                <a:gd name="T6" fmla="*/ 126 w 146"/>
                <a:gd name="T7" fmla="*/ 126 h 146"/>
                <a:gd name="T8" fmla="*/ 20 w 146"/>
                <a:gd name="T9" fmla="*/ 126 h 146"/>
                <a:gd name="T10" fmla="*/ 20 w 146"/>
                <a:gd name="T11" fmla="*/ 10 h 146"/>
                <a:gd name="T12" fmla="*/ 10 w 146"/>
                <a:gd name="T13" fmla="*/ 10 h 146"/>
                <a:gd name="T14" fmla="*/ 10 w 146"/>
                <a:gd name="T15" fmla="*/ 20 h 146"/>
                <a:gd name="T16" fmla="*/ 10 w 146"/>
                <a:gd name="T17" fmla="*/ 10 h 146"/>
                <a:gd name="T18" fmla="*/ 0 w 146"/>
                <a:gd name="T19" fmla="*/ 10 h 146"/>
                <a:gd name="T20" fmla="*/ 0 w 146"/>
                <a:gd name="T21" fmla="*/ 136 h 146"/>
                <a:gd name="T22" fmla="*/ 3 w 146"/>
                <a:gd name="T23" fmla="*/ 144 h 146"/>
                <a:gd name="T24" fmla="*/ 10 w 146"/>
                <a:gd name="T25" fmla="*/ 146 h 146"/>
                <a:gd name="T26" fmla="*/ 136 w 146"/>
                <a:gd name="T27" fmla="*/ 146 h 146"/>
                <a:gd name="T28" fmla="*/ 143 w 146"/>
                <a:gd name="T29" fmla="*/ 144 h 146"/>
                <a:gd name="T30" fmla="*/ 146 w 146"/>
                <a:gd name="T31" fmla="*/ 136 h 146"/>
                <a:gd name="T32" fmla="*/ 146 w 146"/>
                <a:gd name="T33" fmla="*/ 10 h 146"/>
                <a:gd name="T34" fmla="*/ 143 w 146"/>
                <a:gd name="T35" fmla="*/ 3 h 146"/>
                <a:gd name="T36" fmla="*/ 136 w 146"/>
                <a:gd name="T37" fmla="*/ 0 h 146"/>
                <a:gd name="T38" fmla="*/ 10 w 146"/>
                <a:gd name="T39" fmla="*/ 0 h 146"/>
                <a:gd name="T40" fmla="*/ 3 w 146"/>
                <a:gd name="T41" fmla="*/ 3 h 146"/>
                <a:gd name="T42" fmla="*/ 0 w 146"/>
                <a:gd name="T43" fmla="*/ 10 h 146"/>
                <a:gd name="T44" fmla="*/ 10 w 146"/>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46">
                  <a:moveTo>
                    <a:pt x="10" y="10"/>
                  </a:moveTo>
                  <a:cubicBezTo>
                    <a:pt x="10" y="20"/>
                    <a:pt x="10" y="20"/>
                    <a:pt x="10" y="20"/>
                  </a:cubicBezTo>
                  <a:cubicBezTo>
                    <a:pt x="126" y="20"/>
                    <a:pt x="126" y="20"/>
                    <a:pt x="126" y="20"/>
                  </a:cubicBezTo>
                  <a:cubicBezTo>
                    <a:pt x="126" y="126"/>
                    <a:pt x="126" y="126"/>
                    <a:pt x="126"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2"/>
                    <a:pt x="3" y="144"/>
                  </a:cubicBezTo>
                  <a:cubicBezTo>
                    <a:pt x="4" y="145"/>
                    <a:pt x="7" y="146"/>
                    <a:pt x="10" y="146"/>
                  </a:cubicBezTo>
                  <a:cubicBezTo>
                    <a:pt x="136" y="146"/>
                    <a:pt x="136" y="146"/>
                    <a:pt x="136" y="146"/>
                  </a:cubicBezTo>
                  <a:cubicBezTo>
                    <a:pt x="139" y="146"/>
                    <a:pt x="141" y="145"/>
                    <a:pt x="143" y="144"/>
                  </a:cubicBezTo>
                  <a:cubicBezTo>
                    <a:pt x="145" y="142"/>
                    <a:pt x="146" y="139"/>
                    <a:pt x="146" y="136"/>
                  </a:cubicBezTo>
                  <a:cubicBezTo>
                    <a:pt x="146" y="10"/>
                    <a:pt x="146" y="10"/>
                    <a:pt x="146" y="10"/>
                  </a:cubicBezTo>
                  <a:cubicBezTo>
                    <a:pt x="146" y="7"/>
                    <a:pt x="145" y="5"/>
                    <a:pt x="143" y="3"/>
                  </a:cubicBezTo>
                  <a:cubicBezTo>
                    <a:pt x="141" y="1"/>
                    <a:pt x="139" y="0"/>
                    <a:pt x="136" y="0"/>
                  </a:cubicBezTo>
                  <a:cubicBezTo>
                    <a:pt x="10" y="0"/>
                    <a:pt x="10" y="0"/>
                    <a:pt x="10" y="0"/>
                  </a:cubicBezTo>
                  <a:cubicBezTo>
                    <a:pt x="7" y="0"/>
                    <a:pt x="4" y="1"/>
                    <a:pt x="3" y="3"/>
                  </a:cubicBezTo>
                  <a:cubicBezTo>
                    <a:pt x="1" y="5"/>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42"/>
            <p:cNvSpPr/>
            <p:nvPr/>
          </p:nvSpPr>
          <p:spPr bwMode="auto">
            <a:xfrm>
              <a:off x="1281113" y="2079626"/>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39"/>
                    <a:pt x="1" y="142"/>
                    <a:pt x="3" y="144"/>
                  </a:cubicBezTo>
                  <a:cubicBezTo>
                    <a:pt x="5" y="146"/>
                    <a:pt x="8" y="147"/>
                    <a:pt x="10" y="147"/>
                  </a:cubicBezTo>
                  <a:cubicBezTo>
                    <a:pt x="137" y="147"/>
                    <a:pt x="137" y="147"/>
                    <a:pt x="137" y="147"/>
                  </a:cubicBezTo>
                  <a:cubicBezTo>
                    <a:pt x="139" y="147"/>
                    <a:pt x="142" y="146"/>
                    <a:pt x="144" y="144"/>
                  </a:cubicBezTo>
                  <a:cubicBezTo>
                    <a:pt x="146" y="142"/>
                    <a:pt x="147" y="139"/>
                    <a:pt x="147" y="137"/>
                  </a:cubicBezTo>
                  <a:cubicBezTo>
                    <a:pt x="147" y="10"/>
                    <a:pt x="147" y="10"/>
                    <a:pt x="147" y="10"/>
                  </a:cubicBezTo>
                  <a:cubicBezTo>
                    <a:pt x="147" y="8"/>
                    <a:pt x="146" y="5"/>
                    <a:pt x="144" y="3"/>
                  </a:cubicBezTo>
                  <a:cubicBezTo>
                    <a:pt x="142" y="1"/>
                    <a:pt x="139" y="0"/>
                    <a:pt x="137" y="0"/>
                  </a:cubicBezTo>
                  <a:cubicBezTo>
                    <a:pt x="10" y="0"/>
                    <a:pt x="10" y="0"/>
                    <a:pt x="10" y="0"/>
                  </a:cubicBezTo>
                  <a:cubicBezTo>
                    <a:pt x="8"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43"/>
            <p:cNvSpPr/>
            <p:nvPr/>
          </p:nvSpPr>
          <p:spPr bwMode="auto">
            <a:xfrm>
              <a:off x="2625726" y="2654301"/>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3 h 146"/>
                <a:gd name="T36" fmla="*/ 137 w 147"/>
                <a:gd name="T37" fmla="*/ 0 h 146"/>
                <a:gd name="T38" fmla="*/ 10 w 147"/>
                <a:gd name="T39" fmla="*/ 0 h 146"/>
                <a:gd name="T40" fmla="*/ 3 w 147"/>
                <a:gd name="T41" fmla="*/ 3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3"/>
                  </a:cubicBezTo>
                  <a:cubicBezTo>
                    <a:pt x="142" y="1"/>
                    <a:pt x="139" y="0"/>
                    <a:pt x="137" y="0"/>
                  </a:cubicBezTo>
                  <a:cubicBezTo>
                    <a:pt x="10" y="0"/>
                    <a:pt x="10" y="0"/>
                    <a:pt x="10" y="0"/>
                  </a:cubicBezTo>
                  <a:cubicBezTo>
                    <a:pt x="8" y="0"/>
                    <a:pt x="5" y="1"/>
                    <a:pt x="3" y="3"/>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44"/>
            <p:cNvSpPr/>
            <p:nvPr/>
          </p:nvSpPr>
          <p:spPr bwMode="auto">
            <a:xfrm>
              <a:off x="2135188" y="760414"/>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40"/>
                    <a:pt x="1" y="142"/>
                    <a:pt x="3" y="144"/>
                  </a:cubicBezTo>
                  <a:cubicBezTo>
                    <a:pt x="5" y="146"/>
                    <a:pt x="7" y="147"/>
                    <a:pt x="10" y="147"/>
                  </a:cubicBezTo>
                  <a:cubicBezTo>
                    <a:pt x="137" y="147"/>
                    <a:pt x="137" y="147"/>
                    <a:pt x="137" y="147"/>
                  </a:cubicBezTo>
                  <a:cubicBezTo>
                    <a:pt x="139" y="147"/>
                    <a:pt x="142" y="146"/>
                    <a:pt x="144" y="144"/>
                  </a:cubicBezTo>
                  <a:cubicBezTo>
                    <a:pt x="145" y="142"/>
                    <a:pt x="147" y="140"/>
                    <a:pt x="147" y="137"/>
                  </a:cubicBezTo>
                  <a:cubicBezTo>
                    <a:pt x="147" y="10"/>
                    <a:pt x="147" y="10"/>
                    <a:pt x="147" y="10"/>
                  </a:cubicBezTo>
                  <a:cubicBezTo>
                    <a:pt x="147" y="8"/>
                    <a:pt x="145" y="5"/>
                    <a:pt x="144" y="3"/>
                  </a:cubicBezTo>
                  <a:cubicBezTo>
                    <a:pt x="142" y="1"/>
                    <a:pt x="139" y="0"/>
                    <a:pt x="137" y="0"/>
                  </a:cubicBezTo>
                  <a:cubicBezTo>
                    <a:pt x="10" y="0"/>
                    <a:pt x="10" y="0"/>
                    <a:pt x="10" y="0"/>
                  </a:cubicBezTo>
                  <a:cubicBezTo>
                    <a:pt x="7"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45"/>
            <p:cNvSpPr/>
            <p:nvPr/>
          </p:nvSpPr>
          <p:spPr bwMode="auto">
            <a:xfrm>
              <a:off x="1909763" y="1919289"/>
              <a:ext cx="73025" cy="65088"/>
            </a:xfrm>
            <a:custGeom>
              <a:avLst/>
              <a:gdLst>
                <a:gd name="T0" fmla="*/ 68 w 78"/>
                <a:gd name="T1" fmla="*/ 49 h 69"/>
                <a:gd name="T2" fmla="*/ 64 w 78"/>
                <a:gd name="T3" fmla="*/ 48 h 69"/>
                <a:gd name="T4" fmla="*/ 60 w 78"/>
                <a:gd name="T5" fmla="*/ 45 h 69"/>
                <a:gd name="T6" fmla="*/ 53 w 78"/>
                <a:gd name="T7" fmla="*/ 35 h 69"/>
                <a:gd name="T8" fmla="*/ 39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2 w 78"/>
                <a:gd name="T21" fmla="*/ 24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1" y="46"/>
                    <a:pt x="60" y="45"/>
                  </a:cubicBezTo>
                  <a:cubicBezTo>
                    <a:pt x="58" y="43"/>
                    <a:pt x="56" y="39"/>
                    <a:pt x="53" y="35"/>
                  </a:cubicBezTo>
                  <a:cubicBezTo>
                    <a:pt x="50" y="28"/>
                    <a:pt x="46" y="20"/>
                    <a:pt x="39" y="13"/>
                  </a:cubicBezTo>
                  <a:cubicBezTo>
                    <a:pt x="36" y="9"/>
                    <a:pt x="32" y="6"/>
                    <a:pt x="27" y="3"/>
                  </a:cubicBezTo>
                  <a:cubicBezTo>
                    <a:pt x="22" y="1"/>
                    <a:pt x="16" y="0"/>
                    <a:pt x="10" y="0"/>
                  </a:cubicBezTo>
                  <a:cubicBezTo>
                    <a:pt x="4" y="0"/>
                    <a:pt x="0" y="4"/>
                    <a:pt x="0" y="10"/>
                  </a:cubicBezTo>
                  <a:cubicBezTo>
                    <a:pt x="0" y="15"/>
                    <a:pt x="4" y="20"/>
                    <a:pt x="10" y="20"/>
                  </a:cubicBezTo>
                  <a:cubicBezTo>
                    <a:pt x="13" y="20"/>
                    <a:pt x="15" y="20"/>
                    <a:pt x="18" y="21"/>
                  </a:cubicBezTo>
                  <a:cubicBezTo>
                    <a:pt x="19" y="22"/>
                    <a:pt x="21" y="23"/>
                    <a:pt x="22" y="24"/>
                  </a:cubicBezTo>
                  <a:cubicBezTo>
                    <a:pt x="25" y="26"/>
                    <a:pt x="28" y="30"/>
                    <a:pt x="30" y="34"/>
                  </a:cubicBezTo>
                  <a:cubicBezTo>
                    <a:pt x="34" y="40"/>
                    <a:pt x="37" y="48"/>
                    <a:pt x="42" y="55"/>
                  </a:cubicBezTo>
                  <a:cubicBezTo>
                    <a:pt x="45" y="58"/>
                    <a:pt x="48" y="62"/>
                    <a:pt x="53" y="65"/>
                  </a:cubicBezTo>
                  <a:cubicBezTo>
                    <a:pt x="57" y="67"/>
                    <a:pt x="62" y="69"/>
                    <a:pt x="68" y="69"/>
                  </a:cubicBezTo>
                  <a:cubicBezTo>
                    <a:pt x="73" y="69"/>
                    <a:pt x="78" y="64"/>
                    <a:pt x="78" y="59"/>
                  </a:cubicBezTo>
                  <a:cubicBezTo>
                    <a:pt x="78" y="53"/>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46"/>
            <p:cNvSpPr/>
            <p:nvPr/>
          </p:nvSpPr>
          <p:spPr bwMode="auto">
            <a:xfrm>
              <a:off x="2019301" y="1919289"/>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5"/>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47"/>
            <p:cNvSpPr/>
            <p:nvPr/>
          </p:nvSpPr>
          <p:spPr bwMode="auto">
            <a:xfrm>
              <a:off x="1965326" y="1919289"/>
              <a:ext cx="73025" cy="65088"/>
            </a:xfrm>
            <a:custGeom>
              <a:avLst/>
              <a:gdLst>
                <a:gd name="T0" fmla="*/ 10 w 78"/>
                <a:gd name="T1" fmla="*/ 69 h 69"/>
                <a:gd name="T2" fmla="*/ 24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2" y="59"/>
                  </a:cubicBezTo>
                  <a:cubicBezTo>
                    <a:pt x="36" y="54"/>
                    <a:pt x="39" y="49"/>
                    <a:pt x="42" y="44"/>
                  </a:cubicBezTo>
                  <a:cubicBezTo>
                    <a:pt x="46" y="37"/>
                    <a:pt x="49" y="30"/>
                    <a:pt x="53" y="26"/>
                  </a:cubicBezTo>
                  <a:cubicBezTo>
                    <a:pt x="55" y="24"/>
                    <a:pt x="57" y="23"/>
                    <a:pt x="59" y="21"/>
                  </a:cubicBezTo>
                  <a:cubicBezTo>
                    <a:pt x="62" y="20"/>
                    <a:pt x="64" y="20"/>
                    <a:pt x="68" y="20"/>
                  </a:cubicBezTo>
                  <a:cubicBezTo>
                    <a:pt x="74" y="20"/>
                    <a:pt x="78" y="15"/>
                    <a:pt x="78" y="10"/>
                  </a:cubicBezTo>
                  <a:cubicBezTo>
                    <a:pt x="78" y="4"/>
                    <a:pt x="74" y="0"/>
                    <a:pt x="68" y="0"/>
                  </a:cubicBezTo>
                  <a:cubicBezTo>
                    <a:pt x="63" y="0"/>
                    <a:pt x="57" y="1"/>
                    <a:pt x="53" y="3"/>
                  </a:cubicBezTo>
                  <a:cubicBezTo>
                    <a:pt x="49" y="4"/>
                    <a:pt x="45" y="6"/>
                    <a:pt x="42" y="9"/>
                  </a:cubicBezTo>
                  <a:cubicBezTo>
                    <a:pt x="37" y="13"/>
                    <a:pt x="34" y="19"/>
                    <a:pt x="31" y="24"/>
                  </a:cubicBezTo>
                  <a:cubicBezTo>
                    <a:pt x="26" y="31"/>
                    <a:pt x="23" y="38"/>
                    <a:pt x="19" y="43"/>
                  </a:cubicBezTo>
                  <a:cubicBezTo>
                    <a:pt x="18" y="45"/>
                    <a:pt x="16" y="47"/>
                    <a:pt x="15" y="47"/>
                  </a:cubicBezTo>
                  <a:cubicBezTo>
                    <a:pt x="13" y="48"/>
                    <a:pt x="12" y="49"/>
                    <a:pt x="10" y="49"/>
                  </a:cubicBezTo>
                  <a:cubicBezTo>
                    <a:pt x="4" y="49"/>
                    <a:pt x="0" y="53"/>
                    <a:pt x="0" y="59"/>
                  </a:cubicBezTo>
                  <a:cubicBezTo>
                    <a:pt x="0" y="64"/>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48"/>
            <p:cNvSpPr/>
            <p:nvPr/>
          </p:nvSpPr>
          <p:spPr bwMode="auto">
            <a:xfrm>
              <a:off x="2073276" y="1919289"/>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3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3" y="59"/>
                  </a:cubicBezTo>
                  <a:cubicBezTo>
                    <a:pt x="37" y="54"/>
                    <a:pt x="40" y="49"/>
                    <a:pt x="42" y="44"/>
                  </a:cubicBezTo>
                  <a:cubicBezTo>
                    <a:pt x="46" y="37"/>
                    <a:pt x="50" y="30"/>
                    <a:pt x="54" y="26"/>
                  </a:cubicBezTo>
                  <a:cubicBezTo>
                    <a:pt x="56" y="24"/>
                    <a:pt x="58" y="23"/>
                    <a:pt x="60" y="21"/>
                  </a:cubicBezTo>
                  <a:cubicBezTo>
                    <a:pt x="62" y="20"/>
                    <a:pt x="65" y="20"/>
                    <a:pt x="68" y="20"/>
                  </a:cubicBezTo>
                  <a:cubicBezTo>
                    <a:pt x="74" y="20"/>
                    <a:pt x="78" y="15"/>
                    <a:pt x="78" y="10"/>
                  </a:cubicBezTo>
                  <a:cubicBezTo>
                    <a:pt x="78" y="4"/>
                    <a:pt x="74" y="0"/>
                    <a:pt x="68" y="0"/>
                  </a:cubicBezTo>
                  <a:cubicBezTo>
                    <a:pt x="63" y="0"/>
                    <a:pt x="58" y="1"/>
                    <a:pt x="53" y="3"/>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49"/>
            <p:cNvSpPr/>
            <p:nvPr/>
          </p:nvSpPr>
          <p:spPr bwMode="auto">
            <a:xfrm>
              <a:off x="2219326" y="2771776"/>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4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4"/>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50"/>
            <p:cNvSpPr/>
            <p:nvPr/>
          </p:nvSpPr>
          <p:spPr bwMode="auto">
            <a:xfrm>
              <a:off x="2328863" y="2771776"/>
              <a:ext cx="73025" cy="65088"/>
            </a:xfrm>
            <a:custGeom>
              <a:avLst/>
              <a:gdLst>
                <a:gd name="T0" fmla="*/ 69 w 79"/>
                <a:gd name="T1" fmla="*/ 49 h 69"/>
                <a:gd name="T2" fmla="*/ 64 w 79"/>
                <a:gd name="T3" fmla="*/ 48 h 69"/>
                <a:gd name="T4" fmla="*/ 61 w 79"/>
                <a:gd name="T5" fmla="*/ 45 h 69"/>
                <a:gd name="T6" fmla="*/ 54 w 79"/>
                <a:gd name="T7" fmla="*/ 35 h 69"/>
                <a:gd name="T8" fmla="*/ 40 w 79"/>
                <a:gd name="T9" fmla="*/ 13 h 69"/>
                <a:gd name="T10" fmla="*/ 28 w 79"/>
                <a:gd name="T11" fmla="*/ 3 h 69"/>
                <a:gd name="T12" fmla="*/ 10 w 79"/>
                <a:gd name="T13" fmla="*/ 0 h 69"/>
                <a:gd name="T14" fmla="*/ 0 w 79"/>
                <a:gd name="T15" fmla="*/ 10 h 69"/>
                <a:gd name="T16" fmla="*/ 10 w 79"/>
                <a:gd name="T17" fmla="*/ 20 h 69"/>
                <a:gd name="T18" fmla="*/ 18 w 79"/>
                <a:gd name="T19" fmla="*/ 21 h 69"/>
                <a:gd name="T20" fmla="*/ 23 w 79"/>
                <a:gd name="T21" fmla="*/ 24 h 69"/>
                <a:gd name="T22" fmla="*/ 31 w 79"/>
                <a:gd name="T23" fmla="*/ 34 h 69"/>
                <a:gd name="T24" fmla="*/ 43 w 79"/>
                <a:gd name="T25" fmla="*/ 55 h 69"/>
                <a:gd name="T26" fmla="*/ 53 w 79"/>
                <a:gd name="T27" fmla="*/ 64 h 69"/>
                <a:gd name="T28" fmla="*/ 69 w 79"/>
                <a:gd name="T29" fmla="*/ 69 h 69"/>
                <a:gd name="T30" fmla="*/ 79 w 79"/>
                <a:gd name="T31" fmla="*/ 59 h 69"/>
                <a:gd name="T32" fmla="*/ 69 w 79"/>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69">
                  <a:moveTo>
                    <a:pt x="69" y="49"/>
                  </a:moveTo>
                  <a:cubicBezTo>
                    <a:pt x="67" y="49"/>
                    <a:pt x="65" y="48"/>
                    <a:pt x="64" y="48"/>
                  </a:cubicBezTo>
                  <a:cubicBezTo>
                    <a:pt x="63" y="47"/>
                    <a:pt x="62" y="46"/>
                    <a:pt x="61" y="45"/>
                  </a:cubicBezTo>
                  <a:cubicBezTo>
                    <a:pt x="59" y="43"/>
                    <a:pt x="56" y="39"/>
                    <a:pt x="54" y="35"/>
                  </a:cubicBezTo>
                  <a:cubicBezTo>
                    <a:pt x="50" y="28"/>
                    <a:pt x="47" y="20"/>
                    <a:pt x="40" y="13"/>
                  </a:cubicBezTo>
                  <a:cubicBezTo>
                    <a:pt x="37" y="9"/>
                    <a:pt x="33" y="6"/>
                    <a:pt x="28" y="3"/>
                  </a:cubicBezTo>
                  <a:cubicBezTo>
                    <a:pt x="23" y="1"/>
                    <a:pt x="17" y="0"/>
                    <a:pt x="10" y="0"/>
                  </a:cubicBezTo>
                  <a:cubicBezTo>
                    <a:pt x="5" y="0"/>
                    <a:pt x="0" y="4"/>
                    <a:pt x="0" y="10"/>
                  </a:cubicBezTo>
                  <a:cubicBezTo>
                    <a:pt x="0" y="15"/>
                    <a:pt x="5" y="20"/>
                    <a:pt x="10" y="20"/>
                  </a:cubicBezTo>
                  <a:cubicBezTo>
                    <a:pt x="14" y="20"/>
                    <a:pt x="16" y="20"/>
                    <a:pt x="18" y="21"/>
                  </a:cubicBezTo>
                  <a:cubicBezTo>
                    <a:pt x="20" y="22"/>
                    <a:pt x="21" y="23"/>
                    <a:pt x="23" y="24"/>
                  </a:cubicBezTo>
                  <a:cubicBezTo>
                    <a:pt x="26" y="26"/>
                    <a:pt x="28" y="30"/>
                    <a:pt x="31" y="34"/>
                  </a:cubicBezTo>
                  <a:cubicBezTo>
                    <a:pt x="34" y="40"/>
                    <a:pt x="38" y="48"/>
                    <a:pt x="43" y="55"/>
                  </a:cubicBezTo>
                  <a:cubicBezTo>
                    <a:pt x="46" y="58"/>
                    <a:pt x="49" y="62"/>
                    <a:pt x="53" y="64"/>
                  </a:cubicBezTo>
                  <a:cubicBezTo>
                    <a:pt x="58" y="67"/>
                    <a:pt x="63" y="69"/>
                    <a:pt x="69" y="69"/>
                  </a:cubicBezTo>
                  <a:cubicBezTo>
                    <a:pt x="74" y="69"/>
                    <a:pt x="79" y="64"/>
                    <a:pt x="79" y="59"/>
                  </a:cubicBezTo>
                  <a:cubicBezTo>
                    <a:pt x="79" y="53"/>
                    <a:pt x="74" y="49"/>
                    <a:pt x="6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51"/>
            <p:cNvSpPr/>
            <p:nvPr/>
          </p:nvSpPr>
          <p:spPr bwMode="auto">
            <a:xfrm>
              <a:off x="2274888" y="2771776"/>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2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7"/>
                    <a:pt x="24" y="65"/>
                  </a:cubicBezTo>
                  <a:cubicBezTo>
                    <a:pt x="27" y="64"/>
                    <a:pt x="30" y="61"/>
                    <a:pt x="33" y="59"/>
                  </a:cubicBezTo>
                  <a:cubicBezTo>
                    <a:pt x="37" y="54"/>
                    <a:pt x="40" y="49"/>
                    <a:pt x="42" y="44"/>
                  </a:cubicBezTo>
                  <a:cubicBezTo>
                    <a:pt x="46" y="37"/>
                    <a:pt x="50" y="30"/>
                    <a:pt x="54" y="26"/>
                  </a:cubicBezTo>
                  <a:cubicBezTo>
                    <a:pt x="56" y="24"/>
                    <a:pt x="58" y="22"/>
                    <a:pt x="60" y="21"/>
                  </a:cubicBezTo>
                  <a:cubicBezTo>
                    <a:pt x="62" y="20"/>
                    <a:pt x="65" y="20"/>
                    <a:pt x="68" y="20"/>
                  </a:cubicBezTo>
                  <a:cubicBezTo>
                    <a:pt x="74" y="20"/>
                    <a:pt x="78" y="15"/>
                    <a:pt x="78" y="10"/>
                  </a:cubicBezTo>
                  <a:cubicBezTo>
                    <a:pt x="78" y="4"/>
                    <a:pt x="74" y="0"/>
                    <a:pt x="68" y="0"/>
                  </a:cubicBezTo>
                  <a:cubicBezTo>
                    <a:pt x="63" y="0"/>
                    <a:pt x="58" y="1"/>
                    <a:pt x="53" y="2"/>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52"/>
            <p:cNvSpPr/>
            <p:nvPr/>
          </p:nvSpPr>
          <p:spPr bwMode="auto">
            <a:xfrm>
              <a:off x="2384426" y="2771776"/>
              <a:ext cx="71438" cy="65088"/>
            </a:xfrm>
            <a:custGeom>
              <a:avLst/>
              <a:gdLst>
                <a:gd name="T0" fmla="*/ 10 w 78"/>
                <a:gd name="T1" fmla="*/ 69 h 69"/>
                <a:gd name="T2" fmla="*/ 23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2 w 78"/>
                <a:gd name="T19" fmla="*/ 2 h 69"/>
                <a:gd name="T20" fmla="*/ 42 w 78"/>
                <a:gd name="T21" fmla="*/ 9 h 69"/>
                <a:gd name="T22" fmla="*/ 30 w 78"/>
                <a:gd name="T23" fmla="*/ 24 h 69"/>
                <a:gd name="T24" fmla="*/ 19 w 78"/>
                <a:gd name="T25" fmla="*/ 43 h 69"/>
                <a:gd name="T26" fmla="*/ 14 w 78"/>
                <a:gd name="T27" fmla="*/ 47 h 69"/>
                <a:gd name="T28" fmla="*/ 10 w 78"/>
                <a:gd name="T29" fmla="*/ 49 h 69"/>
                <a:gd name="T30" fmla="*/ 0 w 78"/>
                <a:gd name="T31" fmla="*/ 59 h 69"/>
                <a:gd name="T32" fmla="*/ 10 w 78"/>
                <a:gd name="T33" fmla="*/ 69 h 69"/>
                <a:gd name="T34" fmla="*/ 10 w 78"/>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9">
                  <a:moveTo>
                    <a:pt x="10" y="69"/>
                  </a:moveTo>
                  <a:cubicBezTo>
                    <a:pt x="14" y="69"/>
                    <a:pt x="19" y="67"/>
                    <a:pt x="23" y="65"/>
                  </a:cubicBezTo>
                  <a:cubicBezTo>
                    <a:pt x="27" y="64"/>
                    <a:pt x="29" y="61"/>
                    <a:pt x="32" y="59"/>
                  </a:cubicBezTo>
                  <a:cubicBezTo>
                    <a:pt x="36" y="54"/>
                    <a:pt x="39" y="49"/>
                    <a:pt x="42" y="44"/>
                  </a:cubicBezTo>
                  <a:cubicBezTo>
                    <a:pt x="45" y="37"/>
                    <a:pt x="49" y="30"/>
                    <a:pt x="53" y="26"/>
                  </a:cubicBezTo>
                  <a:cubicBezTo>
                    <a:pt x="55" y="24"/>
                    <a:pt x="57" y="22"/>
                    <a:pt x="59" y="21"/>
                  </a:cubicBezTo>
                  <a:cubicBezTo>
                    <a:pt x="61" y="20"/>
                    <a:pt x="64" y="20"/>
                    <a:pt x="68" y="20"/>
                  </a:cubicBezTo>
                  <a:cubicBezTo>
                    <a:pt x="73" y="20"/>
                    <a:pt x="78" y="15"/>
                    <a:pt x="78" y="10"/>
                  </a:cubicBezTo>
                  <a:cubicBezTo>
                    <a:pt x="78" y="4"/>
                    <a:pt x="73" y="0"/>
                    <a:pt x="68" y="0"/>
                  </a:cubicBezTo>
                  <a:cubicBezTo>
                    <a:pt x="62" y="0"/>
                    <a:pt x="57" y="1"/>
                    <a:pt x="52" y="2"/>
                  </a:cubicBezTo>
                  <a:cubicBezTo>
                    <a:pt x="48" y="4"/>
                    <a:pt x="45" y="6"/>
                    <a:pt x="42" y="9"/>
                  </a:cubicBezTo>
                  <a:cubicBezTo>
                    <a:pt x="37" y="13"/>
                    <a:pt x="33" y="19"/>
                    <a:pt x="30" y="24"/>
                  </a:cubicBezTo>
                  <a:cubicBezTo>
                    <a:pt x="26" y="31"/>
                    <a:pt x="22" y="38"/>
                    <a:pt x="19" y="43"/>
                  </a:cubicBezTo>
                  <a:cubicBezTo>
                    <a:pt x="17" y="45"/>
                    <a:pt x="16" y="47"/>
                    <a:pt x="14" y="47"/>
                  </a:cubicBezTo>
                  <a:cubicBezTo>
                    <a:pt x="13" y="48"/>
                    <a:pt x="12" y="49"/>
                    <a:pt x="10" y="49"/>
                  </a:cubicBezTo>
                  <a:cubicBezTo>
                    <a:pt x="4" y="49"/>
                    <a:pt x="0" y="53"/>
                    <a:pt x="0" y="59"/>
                  </a:cubicBezTo>
                  <a:cubicBezTo>
                    <a:pt x="0" y="64"/>
                    <a:pt x="4" y="69"/>
                    <a:pt x="10" y="69"/>
                  </a:cubicBezTo>
                  <a:cubicBezTo>
                    <a:pt x="10" y="69"/>
                    <a:pt x="10"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53"/>
            <p:cNvSpPr/>
            <p:nvPr/>
          </p:nvSpPr>
          <p:spPr bwMode="auto">
            <a:xfrm>
              <a:off x="2368551" y="1541464"/>
              <a:ext cx="73025" cy="65088"/>
            </a:xfrm>
            <a:custGeom>
              <a:avLst/>
              <a:gdLst>
                <a:gd name="T0" fmla="*/ 68 w 78"/>
                <a:gd name="T1" fmla="*/ 49 h 70"/>
                <a:gd name="T2" fmla="*/ 63 w 78"/>
                <a:gd name="T3" fmla="*/ 48 h 70"/>
                <a:gd name="T4" fmla="*/ 60 w 78"/>
                <a:gd name="T5" fmla="*/ 46 h 70"/>
                <a:gd name="T6" fmla="*/ 53 w 78"/>
                <a:gd name="T7" fmla="*/ 36 h 70"/>
                <a:gd name="T8" fmla="*/ 39 w 78"/>
                <a:gd name="T9" fmla="*/ 14 h 70"/>
                <a:gd name="T10" fmla="*/ 27 w 78"/>
                <a:gd name="T11" fmla="*/ 4 h 70"/>
                <a:gd name="T12" fmla="*/ 10 w 78"/>
                <a:gd name="T13" fmla="*/ 0 h 70"/>
                <a:gd name="T14" fmla="*/ 0 w 78"/>
                <a:gd name="T15" fmla="*/ 10 h 70"/>
                <a:gd name="T16" fmla="*/ 10 w 78"/>
                <a:gd name="T17" fmla="*/ 20 h 70"/>
                <a:gd name="T18" fmla="*/ 17 w 78"/>
                <a:gd name="T19" fmla="*/ 22 h 70"/>
                <a:gd name="T20" fmla="*/ 22 w 78"/>
                <a:gd name="T21" fmla="*/ 25 h 70"/>
                <a:gd name="T22" fmla="*/ 30 w 78"/>
                <a:gd name="T23" fmla="*/ 35 h 70"/>
                <a:gd name="T24" fmla="*/ 42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3" y="48"/>
                  </a:cubicBezTo>
                  <a:cubicBezTo>
                    <a:pt x="62" y="48"/>
                    <a:pt x="61" y="47"/>
                    <a:pt x="60" y="46"/>
                  </a:cubicBezTo>
                  <a:cubicBezTo>
                    <a:pt x="58" y="44"/>
                    <a:pt x="56" y="40"/>
                    <a:pt x="53" y="36"/>
                  </a:cubicBezTo>
                  <a:cubicBezTo>
                    <a:pt x="50" y="29"/>
                    <a:pt x="46" y="21"/>
                    <a:pt x="39" y="14"/>
                  </a:cubicBezTo>
                  <a:cubicBezTo>
                    <a:pt x="36" y="10"/>
                    <a:pt x="32" y="7"/>
                    <a:pt x="27" y="4"/>
                  </a:cubicBezTo>
                  <a:cubicBezTo>
                    <a:pt x="22" y="2"/>
                    <a:pt x="16" y="0"/>
                    <a:pt x="10" y="0"/>
                  </a:cubicBezTo>
                  <a:cubicBezTo>
                    <a:pt x="4" y="0"/>
                    <a:pt x="0" y="5"/>
                    <a:pt x="0" y="10"/>
                  </a:cubicBezTo>
                  <a:cubicBezTo>
                    <a:pt x="0" y="16"/>
                    <a:pt x="4" y="20"/>
                    <a:pt x="10" y="20"/>
                  </a:cubicBezTo>
                  <a:cubicBezTo>
                    <a:pt x="13" y="20"/>
                    <a:pt x="15" y="21"/>
                    <a:pt x="17" y="22"/>
                  </a:cubicBezTo>
                  <a:cubicBezTo>
                    <a:pt x="19" y="23"/>
                    <a:pt x="21" y="24"/>
                    <a:pt x="22" y="25"/>
                  </a:cubicBezTo>
                  <a:cubicBezTo>
                    <a:pt x="25" y="27"/>
                    <a:pt x="27" y="31"/>
                    <a:pt x="30" y="35"/>
                  </a:cubicBezTo>
                  <a:cubicBezTo>
                    <a:pt x="34" y="41"/>
                    <a:pt x="37" y="49"/>
                    <a:pt x="42" y="56"/>
                  </a:cubicBezTo>
                  <a:cubicBezTo>
                    <a:pt x="45" y="59"/>
                    <a:pt x="48" y="63"/>
                    <a:pt x="53" y="65"/>
                  </a:cubicBezTo>
                  <a:cubicBezTo>
                    <a:pt x="57" y="68"/>
                    <a:pt x="62" y="70"/>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54"/>
            <p:cNvSpPr/>
            <p:nvPr/>
          </p:nvSpPr>
          <p:spPr bwMode="auto">
            <a:xfrm>
              <a:off x="2476501" y="1541464"/>
              <a:ext cx="73025" cy="65088"/>
            </a:xfrm>
            <a:custGeom>
              <a:avLst/>
              <a:gdLst>
                <a:gd name="T0" fmla="*/ 68 w 78"/>
                <a:gd name="T1" fmla="*/ 49 h 70"/>
                <a:gd name="T2" fmla="*/ 64 w 78"/>
                <a:gd name="T3" fmla="*/ 48 h 70"/>
                <a:gd name="T4" fmla="*/ 60 w 78"/>
                <a:gd name="T5" fmla="*/ 46 h 70"/>
                <a:gd name="T6" fmla="*/ 54 w 78"/>
                <a:gd name="T7" fmla="*/ 36 h 70"/>
                <a:gd name="T8" fmla="*/ 40 w 78"/>
                <a:gd name="T9" fmla="*/ 14 h 70"/>
                <a:gd name="T10" fmla="*/ 27 w 78"/>
                <a:gd name="T11" fmla="*/ 4 h 70"/>
                <a:gd name="T12" fmla="*/ 10 w 78"/>
                <a:gd name="T13" fmla="*/ 0 h 70"/>
                <a:gd name="T14" fmla="*/ 0 w 78"/>
                <a:gd name="T15" fmla="*/ 10 h 70"/>
                <a:gd name="T16" fmla="*/ 10 w 78"/>
                <a:gd name="T17" fmla="*/ 20 h 70"/>
                <a:gd name="T18" fmla="*/ 18 w 78"/>
                <a:gd name="T19" fmla="*/ 22 h 70"/>
                <a:gd name="T20" fmla="*/ 23 w 78"/>
                <a:gd name="T21" fmla="*/ 25 h 70"/>
                <a:gd name="T22" fmla="*/ 30 w 78"/>
                <a:gd name="T23" fmla="*/ 35 h 70"/>
                <a:gd name="T24" fmla="*/ 43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4" y="48"/>
                  </a:cubicBezTo>
                  <a:cubicBezTo>
                    <a:pt x="63" y="48"/>
                    <a:pt x="62" y="47"/>
                    <a:pt x="60" y="46"/>
                  </a:cubicBezTo>
                  <a:cubicBezTo>
                    <a:pt x="58" y="44"/>
                    <a:pt x="56" y="40"/>
                    <a:pt x="54" y="36"/>
                  </a:cubicBezTo>
                  <a:cubicBezTo>
                    <a:pt x="50" y="29"/>
                    <a:pt x="46" y="21"/>
                    <a:pt x="40" y="14"/>
                  </a:cubicBezTo>
                  <a:cubicBezTo>
                    <a:pt x="36" y="10"/>
                    <a:pt x="32" y="7"/>
                    <a:pt x="27" y="4"/>
                  </a:cubicBezTo>
                  <a:cubicBezTo>
                    <a:pt x="22" y="2"/>
                    <a:pt x="16" y="0"/>
                    <a:pt x="10" y="0"/>
                  </a:cubicBezTo>
                  <a:cubicBezTo>
                    <a:pt x="4" y="0"/>
                    <a:pt x="0" y="5"/>
                    <a:pt x="0" y="10"/>
                  </a:cubicBezTo>
                  <a:cubicBezTo>
                    <a:pt x="0" y="16"/>
                    <a:pt x="4" y="20"/>
                    <a:pt x="10" y="20"/>
                  </a:cubicBezTo>
                  <a:cubicBezTo>
                    <a:pt x="13" y="20"/>
                    <a:pt x="16" y="21"/>
                    <a:pt x="18" y="22"/>
                  </a:cubicBezTo>
                  <a:cubicBezTo>
                    <a:pt x="19" y="23"/>
                    <a:pt x="21" y="24"/>
                    <a:pt x="23" y="25"/>
                  </a:cubicBezTo>
                  <a:cubicBezTo>
                    <a:pt x="25" y="27"/>
                    <a:pt x="28" y="31"/>
                    <a:pt x="30" y="35"/>
                  </a:cubicBezTo>
                  <a:cubicBezTo>
                    <a:pt x="34" y="41"/>
                    <a:pt x="37" y="49"/>
                    <a:pt x="43" y="56"/>
                  </a:cubicBezTo>
                  <a:cubicBezTo>
                    <a:pt x="45" y="59"/>
                    <a:pt x="48" y="63"/>
                    <a:pt x="53" y="65"/>
                  </a:cubicBezTo>
                  <a:cubicBezTo>
                    <a:pt x="57" y="68"/>
                    <a:pt x="62" y="70"/>
                    <a:pt x="68" y="69"/>
                  </a:cubicBezTo>
                  <a:cubicBezTo>
                    <a:pt x="74" y="69"/>
                    <a:pt x="78" y="65"/>
                    <a:pt x="78" y="59"/>
                  </a:cubicBezTo>
                  <a:cubicBezTo>
                    <a:pt x="78" y="54"/>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55"/>
            <p:cNvSpPr/>
            <p:nvPr/>
          </p:nvSpPr>
          <p:spPr bwMode="auto">
            <a:xfrm>
              <a:off x="2422526" y="1541464"/>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10 h 69"/>
                <a:gd name="T22" fmla="*/ 31 w 78"/>
                <a:gd name="T23" fmla="*/ 24 h 69"/>
                <a:gd name="T24" fmla="*/ 19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3" y="20"/>
                    <a:pt x="78" y="16"/>
                    <a:pt x="78" y="10"/>
                  </a:cubicBezTo>
                  <a:cubicBezTo>
                    <a:pt x="78" y="5"/>
                    <a:pt x="73" y="0"/>
                    <a:pt x="68" y="0"/>
                  </a:cubicBezTo>
                  <a:cubicBezTo>
                    <a:pt x="62" y="0"/>
                    <a:pt x="57" y="1"/>
                    <a:pt x="53" y="3"/>
                  </a:cubicBezTo>
                  <a:cubicBezTo>
                    <a:pt x="49" y="5"/>
                    <a:pt x="45" y="7"/>
                    <a:pt x="42" y="10"/>
                  </a:cubicBezTo>
                  <a:cubicBezTo>
                    <a:pt x="37" y="14"/>
                    <a:pt x="34" y="19"/>
                    <a:pt x="31" y="24"/>
                  </a:cubicBezTo>
                  <a:cubicBezTo>
                    <a:pt x="26" y="32"/>
                    <a:pt x="23" y="39"/>
                    <a:pt x="19" y="44"/>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56"/>
            <p:cNvSpPr/>
            <p:nvPr/>
          </p:nvSpPr>
          <p:spPr bwMode="auto">
            <a:xfrm>
              <a:off x="2532063" y="1541464"/>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60 w 78"/>
                <a:gd name="T11" fmla="*/ 22 h 69"/>
                <a:gd name="T12" fmla="*/ 68 w 78"/>
                <a:gd name="T13" fmla="*/ 20 h 69"/>
                <a:gd name="T14" fmla="*/ 78 w 78"/>
                <a:gd name="T15" fmla="*/ 10 h 69"/>
                <a:gd name="T16" fmla="*/ 68 w 78"/>
                <a:gd name="T17" fmla="*/ 0 h 69"/>
                <a:gd name="T18" fmla="*/ 53 w 78"/>
                <a:gd name="T19" fmla="*/ 3 h 69"/>
                <a:gd name="T20" fmla="*/ 43 w 78"/>
                <a:gd name="T21" fmla="*/ 10 h 69"/>
                <a:gd name="T22" fmla="*/ 31 w 78"/>
                <a:gd name="T23" fmla="*/ 24 h 69"/>
                <a:gd name="T24" fmla="*/ 20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7" y="55"/>
                    <a:pt x="39" y="50"/>
                    <a:pt x="42" y="45"/>
                  </a:cubicBezTo>
                  <a:cubicBezTo>
                    <a:pt x="46" y="38"/>
                    <a:pt x="50" y="31"/>
                    <a:pt x="53" y="27"/>
                  </a:cubicBezTo>
                  <a:cubicBezTo>
                    <a:pt x="55" y="25"/>
                    <a:pt x="57" y="23"/>
                    <a:pt x="60" y="22"/>
                  </a:cubicBezTo>
                  <a:cubicBezTo>
                    <a:pt x="62" y="21"/>
                    <a:pt x="65" y="20"/>
                    <a:pt x="68" y="20"/>
                  </a:cubicBezTo>
                  <a:cubicBezTo>
                    <a:pt x="74" y="20"/>
                    <a:pt x="78" y="16"/>
                    <a:pt x="78" y="10"/>
                  </a:cubicBezTo>
                  <a:cubicBezTo>
                    <a:pt x="78" y="5"/>
                    <a:pt x="74" y="0"/>
                    <a:pt x="68" y="0"/>
                  </a:cubicBezTo>
                  <a:cubicBezTo>
                    <a:pt x="63" y="0"/>
                    <a:pt x="58" y="1"/>
                    <a:pt x="53" y="3"/>
                  </a:cubicBezTo>
                  <a:cubicBezTo>
                    <a:pt x="49" y="5"/>
                    <a:pt x="46" y="7"/>
                    <a:pt x="43" y="10"/>
                  </a:cubicBezTo>
                  <a:cubicBezTo>
                    <a:pt x="37" y="14"/>
                    <a:pt x="34" y="19"/>
                    <a:pt x="31" y="24"/>
                  </a:cubicBezTo>
                  <a:cubicBezTo>
                    <a:pt x="26" y="32"/>
                    <a:pt x="23" y="39"/>
                    <a:pt x="20" y="44"/>
                  </a:cubicBezTo>
                  <a:cubicBezTo>
                    <a:pt x="18" y="46"/>
                    <a:pt x="16" y="47"/>
                    <a:pt x="15" y="48"/>
                  </a:cubicBezTo>
                  <a:cubicBezTo>
                    <a:pt x="14" y="49"/>
                    <a:pt x="12" y="49"/>
                    <a:pt x="10" y="49"/>
                  </a:cubicBezTo>
                  <a:cubicBezTo>
                    <a:pt x="5" y="49"/>
                    <a:pt x="0" y="54"/>
                    <a:pt x="0" y="59"/>
                  </a:cubicBezTo>
                  <a:cubicBezTo>
                    <a:pt x="0" y="65"/>
                    <a:pt x="5"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57"/>
            <p:cNvSpPr/>
            <p:nvPr/>
          </p:nvSpPr>
          <p:spPr bwMode="auto">
            <a:xfrm>
              <a:off x="855663" y="1485901"/>
              <a:ext cx="73025" cy="65088"/>
            </a:xfrm>
            <a:custGeom>
              <a:avLst/>
              <a:gdLst>
                <a:gd name="T0" fmla="*/ 68 w 78"/>
                <a:gd name="T1" fmla="*/ 49 h 69"/>
                <a:gd name="T2" fmla="*/ 63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7 w 78"/>
                <a:gd name="T19" fmla="*/ 22 h 69"/>
                <a:gd name="T20" fmla="*/ 22 w 78"/>
                <a:gd name="T21" fmla="*/ 25 h 69"/>
                <a:gd name="T22" fmla="*/ 30 w 78"/>
                <a:gd name="T23" fmla="*/ 34 h 69"/>
                <a:gd name="T24" fmla="*/ 42 w 78"/>
                <a:gd name="T25" fmla="*/ 55 h 69"/>
                <a:gd name="T26" fmla="*/ 52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3" y="48"/>
                  </a:cubicBezTo>
                  <a:cubicBezTo>
                    <a:pt x="62"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5" y="21"/>
                    <a:pt x="17" y="22"/>
                  </a:cubicBezTo>
                  <a:cubicBezTo>
                    <a:pt x="19" y="22"/>
                    <a:pt x="21" y="23"/>
                    <a:pt x="22" y="25"/>
                  </a:cubicBezTo>
                  <a:cubicBezTo>
                    <a:pt x="25" y="27"/>
                    <a:pt x="27" y="30"/>
                    <a:pt x="30" y="34"/>
                  </a:cubicBezTo>
                  <a:cubicBezTo>
                    <a:pt x="34" y="41"/>
                    <a:pt x="37" y="48"/>
                    <a:pt x="42" y="55"/>
                  </a:cubicBezTo>
                  <a:cubicBezTo>
                    <a:pt x="45" y="59"/>
                    <a:pt x="48" y="62"/>
                    <a:pt x="52"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58"/>
            <p:cNvSpPr/>
            <p:nvPr/>
          </p:nvSpPr>
          <p:spPr bwMode="auto">
            <a:xfrm>
              <a:off x="965201" y="1485901"/>
              <a:ext cx="73025" cy="65088"/>
            </a:xfrm>
            <a:custGeom>
              <a:avLst/>
              <a:gdLst>
                <a:gd name="T0" fmla="*/ 68 w 78"/>
                <a:gd name="T1" fmla="*/ 49 h 69"/>
                <a:gd name="T2" fmla="*/ 64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8 w 78"/>
                <a:gd name="T19" fmla="*/ 22 h 69"/>
                <a:gd name="T20" fmla="*/ 22 w 78"/>
                <a:gd name="T21" fmla="*/ 25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4" y="48"/>
                  </a:cubicBezTo>
                  <a:cubicBezTo>
                    <a:pt x="63"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6" y="21"/>
                    <a:pt x="18" y="22"/>
                  </a:cubicBezTo>
                  <a:cubicBezTo>
                    <a:pt x="19" y="22"/>
                    <a:pt x="21" y="23"/>
                    <a:pt x="22" y="25"/>
                  </a:cubicBezTo>
                  <a:cubicBezTo>
                    <a:pt x="25" y="27"/>
                    <a:pt x="28" y="30"/>
                    <a:pt x="30" y="34"/>
                  </a:cubicBezTo>
                  <a:cubicBezTo>
                    <a:pt x="34" y="41"/>
                    <a:pt x="37" y="48"/>
                    <a:pt x="42" y="55"/>
                  </a:cubicBezTo>
                  <a:cubicBezTo>
                    <a:pt x="45" y="59"/>
                    <a:pt x="48" y="62"/>
                    <a:pt x="53"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59"/>
            <p:cNvSpPr/>
            <p:nvPr/>
          </p:nvSpPr>
          <p:spPr bwMode="auto">
            <a:xfrm>
              <a:off x="909638" y="1485901"/>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0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1" y="21"/>
                    <a:pt x="64" y="20"/>
                    <a:pt x="68" y="20"/>
                  </a:cubicBezTo>
                  <a:cubicBezTo>
                    <a:pt x="73" y="20"/>
                    <a:pt x="78" y="16"/>
                    <a:pt x="78" y="10"/>
                  </a:cubicBezTo>
                  <a:cubicBezTo>
                    <a:pt x="78" y="5"/>
                    <a:pt x="73" y="0"/>
                    <a:pt x="68" y="0"/>
                  </a:cubicBezTo>
                  <a:cubicBezTo>
                    <a:pt x="62" y="0"/>
                    <a:pt x="57" y="1"/>
                    <a:pt x="53" y="3"/>
                  </a:cubicBezTo>
                  <a:cubicBezTo>
                    <a:pt x="49" y="5"/>
                    <a:pt x="45" y="7"/>
                    <a:pt x="42" y="9"/>
                  </a:cubicBezTo>
                  <a:cubicBezTo>
                    <a:pt x="37" y="14"/>
                    <a:pt x="33" y="19"/>
                    <a:pt x="30"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60"/>
            <p:cNvSpPr/>
            <p:nvPr/>
          </p:nvSpPr>
          <p:spPr bwMode="auto">
            <a:xfrm>
              <a:off x="1019176" y="1485901"/>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4" y="20"/>
                    <a:pt x="78" y="16"/>
                    <a:pt x="78" y="10"/>
                  </a:cubicBezTo>
                  <a:cubicBezTo>
                    <a:pt x="78" y="5"/>
                    <a:pt x="74" y="0"/>
                    <a:pt x="68" y="0"/>
                  </a:cubicBezTo>
                  <a:cubicBezTo>
                    <a:pt x="63" y="0"/>
                    <a:pt x="57" y="1"/>
                    <a:pt x="53" y="3"/>
                  </a:cubicBezTo>
                  <a:cubicBezTo>
                    <a:pt x="49" y="5"/>
                    <a:pt x="45" y="7"/>
                    <a:pt x="42" y="9"/>
                  </a:cubicBezTo>
                  <a:cubicBezTo>
                    <a:pt x="37" y="14"/>
                    <a:pt x="34" y="19"/>
                    <a:pt x="31"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61"/>
            <p:cNvSpPr/>
            <p:nvPr/>
          </p:nvSpPr>
          <p:spPr bwMode="auto">
            <a:xfrm>
              <a:off x="1928813" y="919164"/>
              <a:ext cx="63500"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62"/>
            <p:cNvSpPr/>
            <p:nvPr/>
          </p:nvSpPr>
          <p:spPr bwMode="auto">
            <a:xfrm>
              <a:off x="1928813" y="811214"/>
              <a:ext cx="63500"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63"/>
            <p:cNvSpPr/>
            <p:nvPr/>
          </p:nvSpPr>
          <p:spPr bwMode="auto">
            <a:xfrm>
              <a:off x="1928813" y="865189"/>
              <a:ext cx="63500"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9"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64"/>
            <p:cNvSpPr/>
            <p:nvPr/>
          </p:nvSpPr>
          <p:spPr bwMode="auto">
            <a:xfrm>
              <a:off x="1928813" y="755651"/>
              <a:ext cx="63500"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9"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65"/>
            <p:cNvSpPr/>
            <p:nvPr/>
          </p:nvSpPr>
          <p:spPr bwMode="auto">
            <a:xfrm>
              <a:off x="1593851" y="1487489"/>
              <a:ext cx="65088" cy="73025"/>
            </a:xfrm>
            <a:custGeom>
              <a:avLst/>
              <a:gdLst>
                <a:gd name="T0" fmla="*/ 49 w 69"/>
                <a:gd name="T1" fmla="*/ 10 h 78"/>
                <a:gd name="T2" fmla="*/ 48 w 69"/>
                <a:gd name="T3" fmla="*/ 15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1 h 78"/>
                <a:gd name="T20" fmla="*/ 24 w 69"/>
                <a:gd name="T21" fmla="*/ 56 h 78"/>
                <a:gd name="T22" fmla="*/ 34 w 69"/>
                <a:gd name="T23" fmla="*/ 48 h 78"/>
                <a:gd name="T24" fmla="*/ 55 w 69"/>
                <a:gd name="T25" fmla="*/ 36 h 78"/>
                <a:gd name="T26" fmla="*/ 65 w 69"/>
                <a:gd name="T27" fmla="*/ 26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5"/>
                  </a:cubicBezTo>
                  <a:cubicBezTo>
                    <a:pt x="48" y="16"/>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3"/>
                    <a:pt x="21" y="61"/>
                  </a:cubicBezTo>
                  <a:cubicBezTo>
                    <a:pt x="22" y="59"/>
                    <a:pt x="23" y="57"/>
                    <a:pt x="24" y="56"/>
                  </a:cubicBezTo>
                  <a:cubicBezTo>
                    <a:pt x="27" y="53"/>
                    <a:pt x="30" y="51"/>
                    <a:pt x="34" y="48"/>
                  </a:cubicBezTo>
                  <a:cubicBezTo>
                    <a:pt x="40" y="44"/>
                    <a:pt x="48" y="41"/>
                    <a:pt x="55" y="36"/>
                  </a:cubicBezTo>
                  <a:cubicBezTo>
                    <a:pt x="59" y="33"/>
                    <a:pt x="62" y="30"/>
                    <a:pt x="65" y="26"/>
                  </a:cubicBezTo>
                  <a:cubicBezTo>
                    <a:pt x="67"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66"/>
            <p:cNvSpPr/>
            <p:nvPr/>
          </p:nvSpPr>
          <p:spPr bwMode="auto">
            <a:xfrm>
              <a:off x="1593851" y="1379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2"/>
                    <a:pt x="21" y="60"/>
                  </a:cubicBezTo>
                  <a:cubicBezTo>
                    <a:pt x="22" y="59"/>
                    <a:pt x="23" y="57"/>
                    <a:pt x="24" y="56"/>
                  </a:cubicBezTo>
                  <a:cubicBezTo>
                    <a:pt x="27" y="53"/>
                    <a:pt x="30" y="50"/>
                    <a:pt x="34" y="48"/>
                  </a:cubicBezTo>
                  <a:cubicBezTo>
                    <a:pt x="40" y="44"/>
                    <a:pt x="48" y="41"/>
                    <a:pt x="55" y="36"/>
                  </a:cubicBezTo>
                  <a:cubicBezTo>
                    <a:pt x="59" y="33"/>
                    <a:pt x="62" y="30"/>
                    <a:pt x="65" y="25"/>
                  </a:cubicBezTo>
                  <a:cubicBezTo>
                    <a:pt x="67" y="21"/>
                    <a:pt x="69" y="16"/>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67"/>
            <p:cNvSpPr/>
            <p:nvPr/>
          </p:nvSpPr>
          <p:spPr bwMode="auto">
            <a:xfrm>
              <a:off x="1593851" y="1433514"/>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8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4" y="23"/>
                    <a:pt x="23" y="21"/>
                    <a:pt x="22" y="19"/>
                  </a:cubicBezTo>
                  <a:cubicBezTo>
                    <a:pt x="21" y="17"/>
                    <a:pt x="20" y="14"/>
                    <a:pt x="20" y="10"/>
                  </a:cubicBezTo>
                  <a:cubicBezTo>
                    <a:pt x="20" y="5"/>
                    <a:pt x="16" y="0"/>
                    <a:pt x="10" y="0"/>
                  </a:cubicBezTo>
                  <a:cubicBezTo>
                    <a:pt x="4" y="0"/>
                    <a:pt x="0" y="5"/>
                    <a:pt x="0" y="10"/>
                  </a:cubicBezTo>
                  <a:cubicBezTo>
                    <a:pt x="0" y="16"/>
                    <a:pt x="1" y="21"/>
                    <a:pt x="3" y="25"/>
                  </a:cubicBezTo>
                  <a:cubicBezTo>
                    <a:pt x="4" y="29"/>
                    <a:pt x="7" y="33"/>
                    <a:pt x="9" y="36"/>
                  </a:cubicBezTo>
                  <a:cubicBezTo>
                    <a:pt x="14" y="41"/>
                    <a:pt x="19" y="45"/>
                    <a:pt x="24" y="48"/>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68"/>
            <p:cNvSpPr/>
            <p:nvPr/>
          </p:nvSpPr>
          <p:spPr bwMode="auto">
            <a:xfrm>
              <a:off x="1593851" y="1323976"/>
              <a:ext cx="65088" cy="73025"/>
            </a:xfrm>
            <a:custGeom>
              <a:avLst/>
              <a:gdLst>
                <a:gd name="T0" fmla="*/ 69 w 69"/>
                <a:gd name="T1" fmla="*/ 68 h 78"/>
                <a:gd name="T2" fmla="*/ 66 w 69"/>
                <a:gd name="T3" fmla="*/ 54 h 78"/>
                <a:gd name="T4" fmla="*/ 59 w 69"/>
                <a:gd name="T5" fmla="*/ 46 h 78"/>
                <a:gd name="T6" fmla="*/ 45 w 69"/>
                <a:gd name="T7" fmla="*/ 36 h 78"/>
                <a:gd name="T8" fmla="*/ 27 w 69"/>
                <a:gd name="T9" fmla="*/ 25 h 78"/>
                <a:gd name="T10" fmla="*/ 22 w 69"/>
                <a:gd name="T11" fmla="*/ 18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7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6"/>
                  </a:cubicBezTo>
                  <a:cubicBezTo>
                    <a:pt x="55" y="42"/>
                    <a:pt x="50" y="39"/>
                    <a:pt x="45" y="36"/>
                  </a:cubicBezTo>
                  <a:cubicBezTo>
                    <a:pt x="38" y="32"/>
                    <a:pt x="31" y="29"/>
                    <a:pt x="27" y="25"/>
                  </a:cubicBezTo>
                  <a:cubicBezTo>
                    <a:pt x="24" y="23"/>
                    <a:pt x="23" y="21"/>
                    <a:pt x="22" y="18"/>
                  </a:cubicBezTo>
                  <a:cubicBezTo>
                    <a:pt x="21" y="16"/>
                    <a:pt x="20" y="14"/>
                    <a:pt x="20" y="10"/>
                  </a:cubicBezTo>
                  <a:cubicBezTo>
                    <a:pt x="20" y="4"/>
                    <a:pt x="16" y="0"/>
                    <a:pt x="10" y="0"/>
                  </a:cubicBezTo>
                  <a:cubicBezTo>
                    <a:pt x="4" y="0"/>
                    <a:pt x="0" y="4"/>
                    <a:pt x="0" y="10"/>
                  </a:cubicBezTo>
                  <a:cubicBezTo>
                    <a:pt x="0" y="15"/>
                    <a:pt x="1" y="21"/>
                    <a:pt x="3" y="25"/>
                  </a:cubicBezTo>
                  <a:cubicBezTo>
                    <a:pt x="4" y="29"/>
                    <a:pt x="7" y="33"/>
                    <a:pt x="9" y="36"/>
                  </a:cubicBezTo>
                  <a:cubicBezTo>
                    <a:pt x="14" y="41"/>
                    <a:pt x="19" y="44"/>
                    <a:pt x="24" y="47"/>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69"/>
            <p:cNvSpPr/>
            <p:nvPr/>
          </p:nvSpPr>
          <p:spPr bwMode="auto">
            <a:xfrm>
              <a:off x="2498726" y="2395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70"/>
            <p:cNvSpPr/>
            <p:nvPr/>
          </p:nvSpPr>
          <p:spPr bwMode="auto">
            <a:xfrm>
              <a:off x="2498726" y="2287589"/>
              <a:ext cx="65088"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71"/>
            <p:cNvSpPr/>
            <p:nvPr/>
          </p:nvSpPr>
          <p:spPr bwMode="auto">
            <a:xfrm>
              <a:off x="2498726" y="2341564"/>
              <a:ext cx="65088"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8"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72"/>
            <p:cNvSpPr/>
            <p:nvPr/>
          </p:nvSpPr>
          <p:spPr bwMode="auto">
            <a:xfrm>
              <a:off x="2498726" y="2233614"/>
              <a:ext cx="65088"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8"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73"/>
            <p:cNvSpPr/>
            <p:nvPr/>
          </p:nvSpPr>
          <p:spPr bwMode="auto">
            <a:xfrm>
              <a:off x="1376363" y="2481264"/>
              <a:ext cx="65088" cy="73025"/>
            </a:xfrm>
            <a:custGeom>
              <a:avLst/>
              <a:gdLst>
                <a:gd name="T0" fmla="*/ 49 w 69"/>
                <a:gd name="T1" fmla="*/ 10 h 78"/>
                <a:gd name="T2" fmla="*/ 48 w 69"/>
                <a:gd name="T3" fmla="*/ 14 h 78"/>
                <a:gd name="T4" fmla="*/ 46 w 69"/>
                <a:gd name="T5" fmla="*/ 17 h 78"/>
                <a:gd name="T6" fmla="*/ 35 w 69"/>
                <a:gd name="T7" fmla="*/ 24 h 78"/>
                <a:gd name="T8" fmla="*/ 13 w 69"/>
                <a:gd name="T9" fmla="*/ 38 h 78"/>
                <a:gd name="T10" fmla="*/ 4 w 69"/>
                <a:gd name="T11" fmla="*/ 51 h 78"/>
                <a:gd name="T12" fmla="*/ 0 w 69"/>
                <a:gd name="T13" fmla="*/ 68 h 78"/>
                <a:gd name="T14" fmla="*/ 10 w 69"/>
                <a:gd name="T15" fmla="*/ 78 h 78"/>
                <a:gd name="T16" fmla="*/ 20 w 69"/>
                <a:gd name="T17" fmla="*/ 68 h 78"/>
                <a:gd name="T18" fmla="*/ 22 w 69"/>
                <a:gd name="T19" fmla="*/ 60 h 78"/>
                <a:gd name="T20" fmla="*/ 25 w 69"/>
                <a:gd name="T21" fmla="*/ 55 h 78"/>
                <a:gd name="T22" fmla="*/ 35 w 69"/>
                <a:gd name="T23" fmla="*/ 48 h 78"/>
                <a:gd name="T24" fmla="*/ 56 w 69"/>
                <a:gd name="T25" fmla="*/ 35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6"/>
                    <a:pt x="46" y="17"/>
                  </a:cubicBezTo>
                  <a:cubicBezTo>
                    <a:pt x="43" y="19"/>
                    <a:pt x="40" y="22"/>
                    <a:pt x="35" y="24"/>
                  </a:cubicBezTo>
                  <a:cubicBezTo>
                    <a:pt x="29" y="28"/>
                    <a:pt x="21" y="32"/>
                    <a:pt x="13" y="38"/>
                  </a:cubicBezTo>
                  <a:cubicBezTo>
                    <a:pt x="10" y="41"/>
                    <a:pt x="6" y="46"/>
                    <a:pt x="4" y="51"/>
                  </a:cubicBezTo>
                  <a:cubicBezTo>
                    <a:pt x="2" y="56"/>
                    <a:pt x="0" y="61"/>
                    <a:pt x="0" y="68"/>
                  </a:cubicBezTo>
                  <a:cubicBezTo>
                    <a:pt x="0" y="73"/>
                    <a:pt x="5" y="78"/>
                    <a:pt x="10" y="78"/>
                  </a:cubicBezTo>
                  <a:cubicBezTo>
                    <a:pt x="16" y="78"/>
                    <a:pt x="20" y="73"/>
                    <a:pt x="20" y="68"/>
                  </a:cubicBezTo>
                  <a:cubicBezTo>
                    <a:pt x="20" y="65"/>
                    <a:pt x="21" y="62"/>
                    <a:pt x="22" y="60"/>
                  </a:cubicBezTo>
                  <a:cubicBezTo>
                    <a:pt x="22" y="58"/>
                    <a:pt x="23" y="57"/>
                    <a:pt x="25" y="55"/>
                  </a:cubicBezTo>
                  <a:cubicBezTo>
                    <a:pt x="27" y="53"/>
                    <a:pt x="30" y="50"/>
                    <a:pt x="35" y="48"/>
                  </a:cubicBezTo>
                  <a:cubicBezTo>
                    <a:pt x="41" y="44"/>
                    <a:pt x="48" y="40"/>
                    <a:pt x="56" y="35"/>
                  </a:cubicBezTo>
                  <a:cubicBezTo>
                    <a:pt x="59" y="33"/>
                    <a:pt x="63" y="29"/>
                    <a:pt x="65" y="25"/>
                  </a:cubicBezTo>
                  <a:cubicBezTo>
                    <a:pt x="68" y="21"/>
                    <a:pt x="69" y="15"/>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74"/>
            <p:cNvSpPr/>
            <p:nvPr/>
          </p:nvSpPr>
          <p:spPr bwMode="auto">
            <a:xfrm>
              <a:off x="1376363" y="2371726"/>
              <a:ext cx="65088" cy="74613"/>
            </a:xfrm>
            <a:custGeom>
              <a:avLst/>
              <a:gdLst>
                <a:gd name="T0" fmla="*/ 49 w 69"/>
                <a:gd name="T1" fmla="*/ 10 h 79"/>
                <a:gd name="T2" fmla="*/ 48 w 69"/>
                <a:gd name="T3" fmla="*/ 15 h 79"/>
                <a:gd name="T4" fmla="*/ 46 w 69"/>
                <a:gd name="T5" fmla="*/ 18 h 79"/>
                <a:gd name="T6" fmla="*/ 35 w 69"/>
                <a:gd name="T7" fmla="*/ 25 h 79"/>
                <a:gd name="T8" fmla="*/ 13 w 69"/>
                <a:gd name="T9" fmla="*/ 39 h 79"/>
                <a:gd name="T10" fmla="*/ 4 w 69"/>
                <a:gd name="T11" fmla="*/ 51 h 79"/>
                <a:gd name="T12" fmla="*/ 0 w 69"/>
                <a:gd name="T13" fmla="*/ 69 h 79"/>
                <a:gd name="T14" fmla="*/ 10 w 69"/>
                <a:gd name="T15" fmla="*/ 79 h 79"/>
                <a:gd name="T16" fmla="*/ 20 w 69"/>
                <a:gd name="T17" fmla="*/ 69 h 79"/>
                <a:gd name="T18" fmla="*/ 22 w 69"/>
                <a:gd name="T19" fmla="*/ 61 h 79"/>
                <a:gd name="T20" fmla="*/ 25 w 69"/>
                <a:gd name="T21" fmla="*/ 56 h 79"/>
                <a:gd name="T22" fmla="*/ 35 w 69"/>
                <a:gd name="T23" fmla="*/ 48 h 79"/>
                <a:gd name="T24" fmla="*/ 56 w 69"/>
                <a:gd name="T25" fmla="*/ 36 h 79"/>
                <a:gd name="T26" fmla="*/ 65 w 69"/>
                <a:gd name="T27" fmla="*/ 26 h 79"/>
                <a:gd name="T28" fmla="*/ 69 w 69"/>
                <a:gd name="T29" fmla="*/ 10 h 79"/>
                <a:gd name="T30" fmla="*/ 59 w 69"/>
                <a:gd name="T31" fmla="*/ 0 h 79"/>
                <a:gd name="T32" fmla="*/ 49 w 69"/>
                <a:gd name="T33"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9">
                  <a:moveTo>
                    <a:pt x="49" y="10"/>
                  </a:moveTo>
                  <a:cubicBezTo>
                    <a:pt x="49" y="12"/>
                    <a:pt x="49" y="14"/>
                    <a:pt x="48" y="15"/>
                  </a:cubicBezTo>
                  <a:cubicBezTo>
                    <a:pt x="48" y="16"/>
                    <a:pt x="47" y="17"/>
                    <a:pt x="46" y="18"/>
                  </a:cubicBezTo>
                  <a:cubicBezTo>
                    <a:pt x="43" y="20"/>
                    <a:pt x="40" y="22"/>
                    <a:pt x="35" y="25"/>
                  </a:cubicBezTo>
                  <a:cubicBezTo>
                    <a:pt x="29" y="29"/>
                    <a:pt x="21" y="32"/>
                    <a:pt x="13" y="39"/>
                  </a:cubicBezTo>
                  <a:cubicBezTo>
                    <a:pt x="10" y="42"/>
                    <a:pt x="6" y="46"/>
                    <a:pt x="4" y="51"/>
                  </a:cubicBezTo>
                  <a:cubicBezTo>
                    <a:pt x="2" y="56"/>
                    <a:pt x="0" y="62"/>
                    <a:pt x="0" y="69"/>
                  </a:cubicBezTo>
                  <a:cubicBezTo>
                    <a:pt x="0" y="74"/>
                    <a:pt x="5" y="79"/>
                    <a:pt x="10" y="79"/>
                  </a:cubicBezTo>
                  <a:cubicBezTo>
                    <a:pt x="16" y="79"/>
                    <a:pt x="20" y="74"/>
                    <a:pt x="20" y="69"/>
                  </a:cubicBezTo>
                  <a:cubicBezTo>
                    <a:pt x="20" y="65"/>
                    <a:pt x="21" y="63"/>
                    <a:pt x="22" y="61"/>
                  </a:cubicBezTo>
                  <a:cubicBezTo>
                    <a:pt x="22" y="59"/>
                    <a:pt x="23" y="57"/>
                    <a:pt x="25" y="56"/>
                  </a:cubicBezTo>
                  <a:cubicBezTo>
                    <a:pt x="27" y="53"/>
                    <a:pt x="30" y="51"/>
                    <a:pt x="35" y="48"/>
                  </a:cubicBezTo>
                  <a:cubicBezTo>
                    <a:pt x="41" y="44"/>
                    <a:pt x="48" y="41"/>
                    <a:pt x="56" y="36"/>
                  </a:cubicBezTo>
                  <a:cubicBezTo>
                    <a:pt x="59" y="33"/>
                    <a:pt x="63" y="30"/>
                    <a:pt x="65" y="26"/>
                  </a:cubicBezTo>
                  <a:cubicBezTo>
                    <a:pt x="68"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75"/>
            <p:cNvSpPr/>
            <p:nvPr/>
          </p:nvSpPr>
          <p:spPr bwMode="auto">
            <a:xfrm>
              <a:off x="1376363" y="2427289"/>
              <a:ext cx="65088" cy="73025"/>
            </a:xfrm>
            <a:custGeom>
              <a:avLst/>
              <a:gdLst>
                <a:gd name="T0" fmla="*/ 69 w 69"/>
                <a:gd name="T1" fmla="*/ 68 h 78"/>
                <a:gd name="T2" fmla="*/ 66 w 69"/>
                <a:gd name="T3" fmla="*/ 54 h 78"/>
                <a:gd name="T4" fmla="*/ 59 w 69"/>
                <a:gd name="T5" fmla="*/ 45 h 78"/>
                <a:gd name="T6" fmla="*/ 45 w 69"/>
                <a:gd name="T7" fmla="*/ 36 h 78"/>
                <a:gd name="T8" fmla="*/ 27 w 69"/>
                <a:gd name="T9" fmla="*/ 24 h 78"/>
                <a:gd name="T10" fmla="*/ 22 w 69"/>
                <a:gd name="T11" fmla="*/ 18 h 78"/>
                <a:gd name="T12" fmla="*/ 20 w 69"/>
                <a:gd name="T13" fmla="*/ 10 h 78"/>
                <a:gd name="T14" fmla="*/ 10 w 69"/>
                <a:gd name="T15" fmla="*/ 0 h 78"/>
                <a:gd name="T16" fmla="*/ 0 w 69"/>
                <a:gd name="T17" fmla="*/ 10 h 78"/>
                <a:gd name="T18" fmla="*/ 3 w 69"/>
                <a:gd name="T19" fmla="*/ 25 h 78"/>
                <a:gd name="T20" fmla="*/ 10 w 69"/>
                <a:gd name="T21" fmla="*/ 35 h 78"/>
                <a:gd name="T22" fmla="*/ 24 w 69"/>
                <a:gd name="T23" fmla="*/ 47 h 78"/>
                <a:gd name="T24" fmla="*/ 44 w 69"/>
                <a:gd name="T25" fmla="*/ 58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5"/>
                  </a:cubicBezTo>
                  <a:cubicBezTo>
                    <a:pt x="55" y="41"/>
                    <a:pt x="50" y="38"/>
                    <a:pt x="45" y="36"/>
                  </a:cubicBezTo>
                  <a:cubicBezTo>
                    <a:pt x="38" y="32"/>
                    <a:pt x="31" y="28"/>
                    <a:pt x="27" y="24"/>
                  </a:cubicBezTo>
                  <a:cubicBezTo>
                    <a:pt x="25" y="22"/>
                    <a:pt x="23" y="20"/>
                    <a:pt x="22" y="18"/>
                  </a:cubicBezTo>
                  <a:cubicBezTo>
                    <a:pt x="21" y="16"/>
                    <a:pt x="20" y="13"/>
                    <a:pt x="20" y="10"/>
                  </a:cubicBezTo>
                  <a:cubicBezTo>
                    <a:pt x="20" y="4"/>
                    <a:pt x="16" y="0"/>
                    <a:pt x="10" y="0"/>
                  </a:cubicBezTo>
                  <a:cubicBezTo>
                    <a:pt x="5" y="0"/>
                    <a:pt x="0" y="4"/>
                    <a:pt x="0" y="10"/>
                  </a:cubicBezTo>
                  <a:cubicBezTo>
                    <a:pt x="0" y="15"/>
                    <a:pt x="1" y="20"/>
                    <a:pt x="3" y="25"/>
                  </a:cubicBezTo>
                  <a:cubicBezTo>
                    <a:pt x="5" y="29"/>
                    <a:pt x="7" y="32"/>
                    <a:pt x="10" y="35"/>
                  </a:cubicBezTo>
                  <a:cubicBezTo>
                    <a:pt x="14" y="40"/>
                    <a:pt x="19" y="44"/>
                    <a:pt x="24" y="47"/>
                  </a:cubicBezTo>
                  <a:cubicBezTo>
                    <a:pt x="32" y="51"/>
                    <a:pt x="39" y="55"/>
                    <a:pt x="44" y="58"/>
                  </a:cubicBezTo>
                  <a:cubicBezTo>
                    <a:pt x="46" y="60"/>
                    <a:pt x="47" y="61"/>
                    <a:pt x="48" y="63"/>
                  </a:cubicBezTo>
                  <a:cubicBezTo>
                    <a:pt x="49" y="64"/>
                    <a:pt x="49" y="65"/>
                    <a:pt x="49" y="68"/>
                  </a:cubicBezTo>
                  <a:cubicBezTo>
                    <a:pt x="49" y="73"/>
                    <a:pt x="54" y="78"/>
                    <a:pt x="59" y="78"/>
                  </a:cubicBezTo>
                  <a:cubicBezTo>
                    <a:pt x="65"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76"/>
            <p:cNvSpPr/>
            <p:nvPr/>
          </p:nvSpPr>
          <p:spPr bwMode="auto">
            <a:xfrm>
              <a:off x="1376363" y="2317751"/>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10 w 69"/>
                <a:gd name="T21" fmla="*/ 36 h 78"/>
                <a:gd name="T22" fmla="*/ 24 w 69"/>
                <a:gd name="T23" fmla="*/ 48 h 78"/>
                <a:gd name="T24" fmla="*/ 44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5" y="23"/>
                    <a:pt x="23" y="21"/>
                    <a:pt x="22" y="19"/>
                  </a:cubicBezTo>
                  <a:cubicBezTo>
                    <a:pt x="21" y="17"/>
                    <a:pt x="20" y="14"/>
                    <a:pt x="20" y="10"/>
                  </a:cubicBezTo>
                  <a:cubicBezTo>
                    <a:pt x="20" y="5"/>
                    <a:pt x="16" y="0"/>
                    <a:pt x="10" y="0"/>
                  </a:cubicBezTo>
                  <a:cubicBezTo>
                    <a:pt x="5" y="0"/>
                    <a:pt x="0" y="5"/>
                    <a:pt x="0" y="10"/>
                  </a:cubicBezTo>
                  <a:cubicBezTo>
                    <a:pt x="0" y="16"/>
                    <a:pt x="1" y="21"/>
                    <a:pt x="3" y="25"/>
                  </a:cubicBezTo>
                  <a:cubicBezTo>
                    <a:pt x="5" y="29"/>
                    <a:pt x="7" y="33"/>
                    <a:pt x="10" y="36"/>
                  </a:cubicBezTo>
                  <a:cubicBezTo>
                    <a:pt x="14" y="41"/>
                    <a:pt x="19" y="45"/>
                    <a:pt x="24" y="48"/>
                  </a:cubicBezTo>
                  <a:cubicBezTo>
                    <a:pt x="32" y="52"/>
                    <a:pt x="39" y="55"/>
                    <a:pt x="44" y="59"/>
                  </a:cubicBezTo>
                  <a:cubicBezTo>
                    <a:pt x="46" y="61"/>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77"/>
            <p:cNvSpPr/>
            <p:nvPr/>
          </p:nvSpPr>
          <p:spPr bwMode="auto">
            <a:xfrm>
              <a:off x="2093913" y="208597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6"/>
                    <a:pt x="164" y="10"/>
                  </a:cubicBezTo>
                  <a:cubicBezTo>
                    <a:pt x="164" y="5"/>
                    <a:pt x="159" y="0"/>
                    <a:pt x="154" y="0"/>
                  </a:cubicBezTo>
                  <a:cubicBezTo>
                    <a:pt x="10" y="0"/>
                    <a:pt x="10" y="0"/>
                    <a:pt x="10" y="0"/>
                  </a:cubicBezTo>
                  <a:cubicBezTo>
                    <a:pt x="5" y="0"/>
                    <a:pt x="0" y="5"/>
                    <a:pt x="0" y="10"/>
                  </a:cubicBezTo>
                  <a:cubicBezTo>
                    <a:pt x="0" y="16"/>
                    <a:pt x="5"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78"/>
            <p:cNvSpPr/>
            <p:nvPr/>
          </p:nvSpPr>
          <p:spPr bwMode="auto">
            <a:xfrm>
              <a:off x="776288" y="1700214"/>
              <a:ext cx="152400" cy="17463"/>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79"/>
            <p:cNvSpPr/>
            <p:nvPr/>
          </p:nvSpPr>
          <p:spPr bwMode="auto">
            <a:xfrm>
              <a:off x="2105026" y="107632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5"/>
                    <a:pt x="164" y="10"/>
                  </a:cubicBezTo>
                  <a:cubicBezTo>
                    <a:pt x="164" y="4"/>
                    <a:pt x="159" y="0"/>
                    <a:pt x="154" y="0"/>
                  </a:cubicBezTo>
                  <a:cubicBezTo>
                    <a:pt x="10" y="0"/>
                    <a:pt x="10" y="0"/>
                    <a:pt x="10" y="0"/>
                  </a:cubicBezTo>
                  <a:cubicBezTo>
                    <a:pt x="5" y="0"/>
                    <a:pt x="0" y="4"/>
                    <a:pt x="0" y="10"/>
                  </a:cubicBezTo>
                  <a:cubicBezTo>
                    <a:pt x="0" y="15"/>
                    <a:pt x="5"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80"/>
            <p:cNvSpPr/>
            <p:nvPr/>
          </p:nvSpPr>
          <p:spPr bwMode="auto">
            <a:xfrm>
              <a:off x="2633663" y="773114"/>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81"/>
            <p:cNvSpPr/>
            <p:nvPr/>
          </p:nvSpPr>
          <p:spPr bwMode="auto">
            <a:xfrm>
              <a:off x="1311276" y="2771776"/>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6"/>
                    <a:pt x="163" y="10"/>
                  </a:cubicBezTo>
                  <a:cubicBezTo>
                    <a:pt x="163" y="5"/>
                    <a:pt x="159" y="0"/>
                    <a:pt x="153" y="0"/>
                  </a:cubicBezTo>
                  <a:cubicBezTo>
                    <a:pt x="10" y="0"/>
                    <a:pt x="10" y="0"/>
                    <a:pt x="10" y="0"/>
                  </a:cubicBezTo>
                  <a:cubicBezTo>
                    <a:pt x="4" y="0"/>
                    <a:pt x="0" y="5"/>
                    <a:pt x="0" y="10"/>
                  </a:cubicBezTo>
                  <a:cubicBezTo>
                    <a:pt x="0" y="16"/>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82"/>
            <p:cNvSpPr/>
            <p:nvPr/>
          </p:nvSpPr>
          <p:spPr bwMode="auto">
            <a:xfrm>
              <a:off x="1654176" y="24177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09" y="0"/>
                    <a:pt x="106" y="4"/>
                  </a:cubicBezTo>
                  <a:cubicBezTo>
                    <a:pt x="4" y="105"/>
                    <a:pt x="4" y="105"/>
                    <a:pt x="4" y="105"/>
                  </a:cubicBezTo>
                  <a:cubicBezTo>
                    <a:pt x="0" y="109"/>
                    <a:pt x="0" y="115"/>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83"/>
            <p:cNvSpPr/>
            <p:nvPr/>
          </p:nvSpPr>
          <p:spPr bwMode="auto">
            <a:xfrm>
              <a:off x="868363" y="771526"/>
              <a:ext cx="115888" cy="115888"/>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5"/>
                    <a:pt x="4" y="119"/>
                  </a:cubicBezTo>
                  <a:cubicBezTo>
                    <a:pt x="8" y="123"/>
                    <a:pt x="15"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84"/>
            <p:cNvSpPr/>
            <p:nvPr/>
          </p:nvSpPr>
          <p:spPr bwMode="auto">
            <a:xfrm>
              <a:off x="2700338" y="17446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6"/>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85"/>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close/>
                  <a:moveTo>
                    <a:pt x="30" y="38"/>
                  </a:moveTo>
                  <a:lnTo>
                    <a:pt x="26" y="45"/>
                  </a:lnTo>
                  <a:lnTo>
                    <a:pt x="23" y="50"/>
                  </a:lnTo>
                  <a:lnTo>
                    <a:pt x="26" y="50"/>
                  </a:lnTo>
                  <a:lnTo>
                    <a:pt x="29" y="46"/>
                  </a:lnTo>
                  <a:lnTo>
                    <a:pt x="31" y="40"/>
                  </a:lnTo>
                  <a:lnTo>
                    <a:pt x="30" y="38"/>
                  </a:lnTo>
                  <a:close/>
                  <a:moveTo>
                    <a:pt x="52" y="0"/>
                  </a:moveTo>
                  <a:lnTo>
                    <a:pt x="37" y="26"/>
                  </a:lnTo>
                  <a:lnTo>
                    <a:pt x="38" y="28"/>
                  </a:lnTo>
                  <a:lnTo>
                    <a:pt x="52" y="5"/>
                  </a:lnTo>
                  <a:lnTo>
                    <a:pt x="76" y="46"/>
                  </a:lnTo>
                  <a:lnTo>
                    <a:pt x="77" y="45"/>
                  </a:lnTo>
                  <a:lnTo>
                    <a:pt x="77" y="4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86"/>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moveTo>
                    <a:pt x="30" y="38"/>
                  </a:moveTo>
                  <a:lnTo>
                    <a:pt x="26" y="45"/>
                  </a:lnTo>
                  <a:lnTo>
                    <a:pt x="23" y="50"/>
                  </a:lnTo>
                  <a:lnTo>
                    <a:pt x="26" y="50"/>
                  </a:lnTo>
                  <a:lnTo>
                    <a:pt x="29" y="46"/>
                  </a:lnTo>
                  <a:lnTo>
                    <a:pt x="31" y="40"/>
                  </a:lnTo>
                  <a:lnTo>
                    <a:pt x="30" y="38"/>
                  </a:lnTo>
                  <a:moveTo>
                    <a:pt x="52" y="0"/>
                  </a:moveTo>
                  <a:lnTo>
                    <a:pt x="37" y="26"/>
                  </a:lnTo>
                  <a:lnTo>
                    <a:pt x="38" y="28"/>
                  </a:lnTo>
                  <a:lnTo>
                    <a:pt x="52" y="5"/>
                  </a:lnTo>
                  <a:lnTo>
                    <a:pt x="76" y="46"/>
                  </a:lnTo>
                  <a:lnTo>
                    <a:pt x="77" y="45"/>
                  </a:lnTo>
                  <a:lnTo>
                    <a:pt x="77" y="45"/>
                  </a:lnTo>
                  <a:lnTo>
                    <a:pt x="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87"/>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close/>
                  <a:moveTo>
                    <a:pt x="21" y="0"/>
                  </a:moveTo>
                  <a:lnTo>
                    <a:pt x="14" y="12"/>
                  </a:lnTo>
                  <a:lnTo>
                    <a:pt x="15" y="14"/>
                  </a:lnTo>
                  <a:lnTo>
                    <a:pt x="22"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88"/>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moveTo>
                    <a:pt x="21" y="0"/>
                  </a:moveTo>
                  <a:lnTo>
                    <a:pt x="14" y="12"/>
                  </a:lnTo>
                  <a:lnTo>
                    <a:pt x="15" y="14"/>
                  </a:lnTo>
                  <a:lnTo>
                    <a:pt x="22"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89"/>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close/>
                  <a:moveTo>
                    <a:pt x="29" y="37"/>
                  </a:moveTo>
                  <a:lnTo>
                    <a:pt x="25" y="44"/>
                  </a:lnTo>
                  <a:lnTo>
                    <a:pt x="22" y="50"/>
                  </a:lnTo>
                  <a:lnTo>
                    <a:pt x="25" y="50"/>
                  </a:lnTo>
                  <a:lnTo>
                    <a:pt x="28" y="46"/>
                  </a:lnTo>
                  <a:lnTo>
                    <a:pt x="31" y="40"/>
                  </a:lnTo>
                  <a:lnTo>
                    <a:pt x="29" y="37"/>
                  </a:lnTo>
                  <a:close/>
                  <a:moveTo>
                    <a:pt x="51" y="0"/>
                  </a:moveTo>
                  <a:lnTo>
                    <a:pt x="36" y="26"/>
                  </a:lnTo>
                  <a:lnTo>
                    <a:pt x="38" y="28"/>
                  </a:lnTo>
                  <a:lnTo>
                    <a:pt x="51" y="4"/>
                  </a:lnTo>
                  <a:lnTo>
                    <a:pt x="75" y="46"/>
                  </a:lnTo>
                  <a:lnTo>
                    <a:pt x="76" y="45"/>
                  </a:lnTo>
                  <a:lnTo>
                    <a:pt x="77" y="44"/>
                  </a:lnTo>
                  <a:lnTo>
                    <a:pt x="5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90"/>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moveTo>
                    <a:pt x="29" y="37"/>
                  </a:moveTo>
                  <a:lnTo>
                    <a:pt x="25" y="44"/>
                  </a:lnTo>
                  <a:lnTo>
                    <a:pt x="22" y="50"/>
                  </a:lnTo>
                  <a:lnTo>
                    <a:pt x="25" y="50"/>
                  </a:lnTo>
                  <a:lnTo>
                    <a:pt x="28" y="46"/>
                  </a:lnTo>
                  <a:lnTo>
                    <a:pt x="31" y="40"/>
                  </a:lnTo>
                  <a:lnTo>
                    <a:pt x="29" y="37"/>
                  </a:lnTo>
                  <a:moveTo>
                    <a:pt x="51" y="0"/>
                  </a:moveTo>
                  <a:lnTo>
                    <a:pt x="36" y="26"/>
                  </a:lnTo>
                  <a:lnTo>
                    <a:pt x="38" y="28"/>
                  </a:lnTo>
                  <a:lnTo>
                    <a:pt x="51" y="4"/>
                  </a:lnTo>
                  <a:lnTo>
                    <a:pt x="75" y="46"/>
                  </a:lnTo>
                  <a:lnTo>
                    <a:pt x="76" y="45"/>
                  </a:lnTo>
                  <a:lnTo>
                    <a:pt x="77" y="44"/>
                  </a:lnTo>
                  <a:lnTo>
                    <a:pt x="5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91"/>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close/>
                  <a:moveTo>
                    <a:pt x="21" y="0"/>
                  </a:moveTo>
                  <a:lnTo>
                    <a:pt x="14" y="11"/>
                  </a:lnTo>
                  <a:lnTo>
                    <a:pt x="16" y="14"/>
                  </a:lnTo>
                  <a:lnTo>
                    <a:pt x="23"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92"/>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moveTo>
                    <a:pt x="21" y="0"/>
                  </a:moveTo>
                  <a:lnTo>
                    <a:pt x="14" y="11"/>
                  </a:lnTo>
                  <a:lnTo>
                    <a:pt x="16" y="14"/>
                  </a:lnTo>
                  <a:lnTo>
                    <a:pt x="23"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93"/>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close/>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94"/>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95"/>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close/>
                  <a:moveTo>
                    <a:pt x="21" y="0"/>
                  </a:moveTo>
                  <a:lnTo>
                    <a:pt x="14" y="12"/>
                  </a:lnTo>
                  <a:lnTo>
                    <a:pt x="15" y="14"/>
                  </a:lnTo>
                  <a:lnTo>
                    <a:pt x="22" y="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96"/>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moveTo>
                    <a:pt x="21" y="0"/>
                  </a:moveTo>
                  <a:lnTo>
                    <a:pt x="14" y="12"/>
                  </a:lnTo>
                  <a:lnTo>
                    <a:pt x="15" y="14"/>
                  </a:lnTo>
                  <a:lnTo>
                    <a:pt x="22" y="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97"/>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close/>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98"/>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99"/>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close/>
                  <a:moveTo>
                    <a:pt x="20" y="0"/>
                  </a:moveTo>
                  <a:lnTo>
                    <a:pt x="7" y="4"/>
                  </a:lnTo>
                  <a:lnTo>
                    <a:pt x="6" y="6"/>
                  </a:lnTo>
                  <a:lnTo>
                    <a:pt x="20"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100"/>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moveTo>
                    <a:pt x="20" y="0"/>
                  </a:moveTo>
                  <a:lnTo>
                    <a:pt x="7" y="4"/>
                  </a:lnTo>
                  <a:lnTo>
                    <a:pt x="6" y="6"/>
                  </a:lnTo>
                  <a:lnTo>
                    <a:pt x="20" y="3"/>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101"/>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close/>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102"/>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103"/>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close/>
                  <a:moveTo>
                    <a:pt x="19" y="0"/>
                  </a:moveTo>
                  <a:lnTo>
                    <a:pt x="6" y="4"/>
                  </a:lnTo>
                  <a:lnTo>
                    <a:pt x="6" y="6"/>
                  </a:lnTo>
                  <a:lnTo>
                    <a:pt x="19" y="3"/>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104"/>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moveTo>
                    <a:pt x="19" y="0"/>
                  </a:moveTo>
                  <a:lnTo>
                    <a:pt x="6" y="4"/>
                  </a:lnTo>
                  <a:lnTo>
                    <a:pt x="6" y="6"/>
                  </a:lnTo>
                  <a:lnTo>
                    <a:pt x="19" y="3"/>
                  </a:lnTo>
                  <a:lnTo>
                    <a:pt x="1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105"/>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close/>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106"/>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107"/>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close/>
                  <a:moveTo>
                    <a:pt x="20" y="0"/>
                  </a:moveTo>
                  <a:lnTo>
                    <a:pt x="6" y="4"/>
                  </a:lnTo>
                  <a:lnTo>
                    <a:pt x="6" y="7"/>
                  </a:lnTo>
                  <a:lnTo>
                    <a:pt x="19"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108"/>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moveTo>
                    <a:pt x="20" y="0"/>
                  </a:moveTo>
                  <a:lnTo>
                    <a:pt x="6" y="4"/>
                  </a:lnTo>
                  <a:lnTo>
                    <a:pt x="6" y="7"/>
                  </a:lnTo>
                  <a:lnTo>
                    <a:pt x="19" y="3"/>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109"/>
            <p:cNvSpPr>
              <a:spLocks noEditPoints="1"/>
            </p:cNvSpPr>
            <p:nvPr/>
          </p:nvSpPr>
          <p:spPr bwMode="auto">
            <a:xfrm>
              <a:off x="2613026" y="976314"/>
              <a:ext cx="142875" cy="150813"/>
            </a:xfrm>
            <a:custGeom>
              <a:avLst/>
              <a:gdLst>
                <a:gd name="T0" fmla="*/ 66 w 152"/>
                <a:gd name="T1" fmla="*/ 24 h 161"/>
                <a:gd name="T2" fmla="*/ 63 w 152"/>
                <a:gd name="T3" fmla="*/ 28 h 161"/>
                <a:gd name="T4" fmla="*/ 74 w 152"/>
                <a:gd name="T5" fmla="*/ 34 h 161"/>
                <a:gd name="T6" fmla="*/ 144 w 152"/>
                <a:gd name="T7" fmla="*/ 74 h 161"/>
                <a:gd name="T8" fmla="*/ 74 w 152"/>
                <a:gd name="T9" fmla="*/ 114 h 161"/>
                <a:gd name="T10" fmla="*/ 4 w 152"/>
                <a:gd name="T11" fmla="*/ 154 h 161"/>
                <a:gd name="T12" fmla="*/ 4 w 152"/>
                <a:gd name="T13" fmla="*/ 74 h 161"/>
                <a:gd name="T14" fmla="*/ 4 w 152"/>
                <a:gd name="T15" fmla="*/ 62 h 161"/>
                <a:gd name="T16" fmla="*/ 0 w 152"/>
                <a:gd name="T17" fmla="*/ 64 h 161"/>
                <a:gd name="T18" fmla="*/ 0 w 152"/>
                <a:gd name="T19" fmla="*/ 74 h 161"/>
                <a:gd name="T20" fmla="*/ 0 w 152"/>
                <a:gd name="T21" fmla="*/ 161 h 161"/>
                <a:gd name="T22" fmla="*/ 76 w 152"/>
                <a:gd name="T23" fmla="*/ 118 h 161"/>
                <a:gd name="T24" fmla="*/ 152 w 152"/>
                <a:gd name="T25" fmla="*/ 74 h 161"/>
                <a:gd name="T26" fmla="*/ 76 w 152"/>
                <a:gd name="T27" fmla="*/ 30 h 161"/>
                <a:gd name="T28" fmla="*/ 66 w 152"/>
                <a:gd name="T29" fmla="*/ 24 h 161"/>
                <a:gd name="T30" fmla="*/ 0 w 152"/>
                <a:gd name="T31" fmla="*/ 0 h 161"/>
                <a:gd name="T32" fmla="*/ 0 w 152"/>
                <a:gd name="T33" fmla="*/ 41 h 161"/>
                <a:gd name="T34" fmla="*/ 4 w 152"/>
                <a:gd name="T35" fmla="*/ 39 h 161"/>
                <a:gd name="T36" fmla="*/ 4 w 152"/>
                <a:gd name="T37" fmla="*/ 2 h 161"/>
                <a:gd name="T38" fmla="*/ 0 w 152"/>
                <a:gd name="T3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161">
                  <a:moveTo>
                    <a:pt x="66" y="24"/>
                  </a:moveTo>
                  <a:cubicBezTo>
                    <a:pt x="65" y="26"/>
                    <a:pt x="64" y="27"/>
                    <a:pt x="63" y="28"/>
                  </a:cubicBezTo>
                  <a:cubicBezTo>
                    <a:pt x="74" y="34"/>
                    <a:pt x="74" y="34"/>
                    <a:pt x="74" y="34"/>
                  </a:cubicBezTo>
                  <a:cubicBezTo>
                    <a:pt x="144" y="74"/>
                    <a:pt x="144" y="74"/>
                    <a:pt x="144" y="74"/>
                  </a:cubicBezTo>
                  <a:cubicBezTo>
                    <a:pt x="74" y="114"/>
                    <a:pt x="74" y="114"/>
                    <a:pt x="74" y="114"/>
                  </a:cubicBezTo>
                  <a:cubicBezTo>
                    <a:pt x="4" y="154"/>
                    <a:pt x="4" y="154"/>
                    <a:pt x="4" y="154"/>
                  </a:cubicBezTo>
                  <a:cubicBezTo>
                    <a:pt x="4" y="74"/>
                    <a:pt x="4" y="74"/>
                    <a:pt x="4" y="74"/>
                  </a:cubicBezTo>
                  <a:cubicBezTo>
                    <a:pt x="4" y="62"/>
                    <a:pt x="4" y="62"/>
                    <a:pt x="4" y="62"/>
                  </a:cubicBezTo>
                  <a:cubicBezTo>
                    <a:pt x="0" y="64"/>
                    <a:pt x="0" y="64"/>
                    <a:pt x="0" y="64"/>
                  </a:cubicBezTo>
                  <a:cubicBezTo>
                    <a:pt x="0" y="74"/>
                    <a:pt x="0" y="74"/>
                    <a:pt x="0" y="74"/>
                  </a:cubicBezTo>
                  <a:cubicBezTo>
                    <a:pt x="0" y="161"/>
                    <a:pt x="0" y="161"/>
                    <a:pt x="0" y="161"/>
                  </a:cubicBezTo>
                  <a:cubicBezTo>
                    <a:pt x="76" y="118"/>
                    <a:pt x="76" y="118"/>
                    <a:pt x="76" y="118"/>
                  </a:cubicBezTo>
                  <a:cubicBezTo>
                    <a:pt x="152" y="74"/>
                    <a:pt x="152" y="74"/>
                    <a:pt x="152" y="74"/>
                  </a:cubicBezTo>
                  <a:cubicBezTo>
                    <a:pt x="76" y="30"/>
                    <a:pt x="76" y="30"/>
                    <a:pt x="76" y="30"/>
                  </a:cubicBezTo>
                  <a:cubicBezTo>
                    <a:pt x="66" y="24"/>
                    <a:pt x="66" y="24"/>
                    <a:pt x="66" y="24"/>
                  </a:cubicBezTo>
                  <a:moveTo>
                    <a:pt x="0" y="0"/>
                  </a:moveTo>
                  <a:cubicBezTo>
                    <a:pt x="0" y="41"/>
                    <a:pt x="0" y="41"/>
                    <a:pt x="0" y="41"/>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110"/>
            <p:cNvSpPr>
              <a:spLocks noEditPoints="1"/>
            </p:cNvSpPr>
            <p:nvPr/>
          </p:nvSpPr>
          <p:spPr bwMode="auto">
            <a:xfrm>
              <a:off x="2613026" y="963614"/>
              <a:ext cx="61913" cy="73025"/>
            </a:xfrm>
            <a:custGeom>
              <a:avLst/>
              <a:gdLst>
                <a:gd name="T0" fmla="*/ 4 w 66"/>
                <a:gd name="T1" fmla="*/ 52 h 77"/>
                <a:gd name="T2" fmla="*/ 0 w 66"/>
                <a:gd name="T3" fmla="*/ 54 h 77"/>
                <a:gd name="T4" fmla="*/ 0 w 66"/>
                <a:gd name="T5" fmla="*/ 77 h 77"/>
                <a:gd name="T6" fmla="*/ 4 w 66"/>
                <a:gd name="T7" fmla="*/ 75 h 77"/>
                <a:gd name="T8" fmla="*/ 4 w 66"/>
                <a:gd name="T9" fmla="*/ 52 h 77"/>
                <a:gd name="T10" fmla="*/ 0 w 66"/>
                <a:gd name="T11" fmla="*/ 0 h 77"/>
                <a:gd name="T12" fmla="*/ 0 w 66"/>
                <a:gd name="T13" fmla="*/ 13 h 77"/>
                <a:gd name="T14" fmla="*/ 4 w 66"/>
                <a:gd name="T15" fmla="*/ 15 h 77"/>
                <a:gd name="T16" fmla="*/ 4 w 66"/>
                <a:gd name="T17" fmla="*/ 7 h 77"/>
                <a:gd name="T18" fmla="*/ 63 w 66"/>
                <a:gd name="T19" fmla="*/ 41 h 77"/>
                <a:gd name="T20" fmla="*/ 66 w 66"/>
                <a:gd name="T21" fmla="*/ 37 h 77"/>
                <a:gd name="T22" fmla="*/ 0 w 66"/>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7">
                  <a:moveTo>
                    <a:pt x="4" y="52"/>
                  </a:moveTo>
                  <a:cubicBezTo>
                    <a:pt x="0" y="54"/>
                    <a:pt x="0" y="54"/>
                    <a:pt x="0" y="54"/>
                  </a:cubicBezTo>
                  <a:cubicBezTo>
                    <a:pt x="0" y="77"/>
                    <a:pt x="0" y="77"/>
                    <a:pt x="0" y="77"/>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7"/>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111"/>
            <p:cNvSpPr>
              <a:spLocks noEditPoints="1"/>
            </p:cNvSpPr>
            <p:nvPr/>
          </p:nvSpPr>
          <p:spPr bwMode="auto">
            <a:xfrm>
              <a:off x="1187451" y="1758951"/>
              <a:ext cx="142875" cy="152400"/>
            </a:xfrm>
            <a:custGeom>
              <a:avLst/>
              <a:gdLst>
                <a:gd name="T0" fmla="*/ 66 w 152"/>
                <a:gd name="T1" fmla="*/ 25 h 162"/>
                <a:gd name="T2" fmla="*/ 63 w 152"/>
                <a:gd name="T3" fmla="*/ 28 h 162"/>
                <a:gd name="T4" fmla="*/ 74 w 152"/>
                <a:gd name="T5" fmla="*/ 34 h 162"/>
                <a:gd name="T6" fmla="*/ 144 w 152"/>
                <a:gd name="T7" fmla="*/ 74 h 162"/>
                <a:gd name="T8" fmla="*/ 74 w 152"/>
                <a:gd name="T9" fmla="*/ 114 h 162"/>
                <a:gd name="T10" fmla="*/ 4 w 152"/>
                <a:gd name="T11" fmla="*/ 155 h 162"/>
                <a:gd name="T12" fmla="*/ 4 w 152"/>
                <a:gd name="T13" fmla="*/ 74 h 162"/>
                <a:gd name="T14" fmla="*/ 4 w 152"/>
                <a:gd name="T15" fmla="*/ 62 h 162"/>
                <a:gd name="T16" fmla="*/ 0 w 152"/>
                <a:gd name="T17" fmla="*/ 65 h 162"/>
                <a:gd name="T18" fmla="*/ 0 w 152"/>
                <a:gd name="T19" fmla="*/ 74 h 162"/>
                <a:gd name="T20" fmla="*/ 0 w 152"/>
                <a:gd name="T21" fmla="*/ 162 h 162"/>
                <a:gd name="T22" fmla="*/ 76 w 152"/>
                <a:gd name="T23" fmla="*/ 118 h 162"/>
                <a:gd name="T24" fmla="*/ 76 w 152"/>
                <a:gd name="T25" fmla="*/ 118 h 162"/>
                <a:gd name="T26" fmla="*/ 152 w 152"/>
                <a:gd name="T27" fmla="*/ 74 h 162"/>
                <a:gd name="T28" fmla="*/ 76 w 152"/>
                <a:gd name="T29" fmla="*/ 31 h 162"/>
                <a:gd name="T30" fmla="*/ 66 w 152"/>
                <a:gd name="T31" fmla="*/ 25 h 162"/>
                <a:gd name="T32" fmla="*/ 0 w 152"/>
                <a:gd name="T33" fmla="*/ 0 h 162"/>
                <a:gd name="T34" fmla="*/ 0 w 152"/>
                <a:gd name="T35" fmla="*/ 42 h 162"/>
                <a:gd name="T36" fmla="*/ 4 w 152"/>
                <a:gd name="T37" fmla="*/ 39 h 162"/>
                <a:gd name="T38" fmla="*/ 4 w 152"/>
                <a:gd name="T39" fmla="*/ 2 h 162"/>
                <a:gd name="T40" fmla="*/ 0 w 152"/>
                <a:gd name="T4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2">
                  <a:moveTo>
                    <a:pt x="66" y="25"/>
                  </a:moveTo>
                  <a:cubicBezTo>
                    <a:pt x="65" y="26"/>
                    <a:pt x="64" y="27"/>
                    <a:pt x="63" y="28"/>
                  </a:cubicBezTo>
                  <a:cubicBezTo>
                    <a:pt x="74" y="34"/>
                    <a:pt x="74" y="34"/>
                    <a:pt x="74" y="34"/>
                  </a:cubicBezTo>
                  <a:cubicBezTo>
                    <a:pt x="144" y="74"/>
                    <a:pt x="144" y="74"/>
                    <a:pt x="144" y="74"/>
                  </a:cubicBezTo>
                  <a:cubicBezTo>
                    <a:pt x="74" y="114"/>
                    <a:pt x="74" y="114"/>
                    <a:pt x="74" y="114"/>
                  </a:cubicBezTo>
                  <a:cubicBezTo>
                    <a:pt x="4" y="155"/>
                    <a:pt x="4" y="155"/>
                    <a:pt x="4" y="155"/>
                  </a:cubicBezTo>
                  <a:cubicBezTo>
                    <a:pt x="4" y="74"/>
                    <a:pt x="4" y="74"/>
                    <a:pt x="4" y="74"/>
                  </a:cubicBezTo>
                  <a:cubicBezTo>
                    <a:pt x="4" y="62"/>
                    <a:pt x="4" y="62"/>
                    <a:pt x="4" y="62"/>
                  </a:cubicBezTo>
                  <a:cubicBezTo>
                    <a:pt x="0" y="65"/>
                    <a:pt x="0" y="65"/>
                    <a:pt x="0" y="65"/>
                  </a:cubicBezTo>
                  <a:cubicBezTo>
                    <a:pt x="0" y="74"/>
                    <a:pt x="0" y="74"/>
                    <a:pt x="0" y="74"/>
                  </a:cubicBezTo>
                  <a:cubicBezTo>
                    <a:pt x="0" y="162"/>
                    <a:pt x="0" y="162"/>
                    <a:pt x="0" y="162"/>
                  </a:cubicBezTo>
                  <a:cubicBezTo>
                    <a:pt x="76" y="118"/>
                    <a:pt x="76" y="118"/>
                    <a:pt x="76" y="118"/>
                  </a:cubicBezTo>
                  <a:cubicBezTo>
                    <a:pt x="76" y="118"/>
                    <a:pt x="76" y="118"/>
                    <a:pt x="76" y="118"/>
                  </a:cubicBezTo>
                  <a:cubicBezTo>
                    <a:pt x="152" y="74"/>
                    <a:pt x="152" y="74"/>
                    <a:pt x="152" y="74"/>
                  </a:cubicBezTo>
                  <a:cubicBezTo>
                    <a:pt x="76" y="31"/>
                    <a:pt x="76" y="31"/>
                    <a:pt x="76" y="31"/>
                  </a:cubicBezTo>
                  <a:cubicBezTo>
                    <a:pt x="66" y="25"/>
                    <a:pt x="66" y="25"/>
                    <a:pt x="66" y="25"/>
                  </a:cubicBezTo>
                  <a:moveTo>
                    <a:pt x="0" y="0"/>
                  </a:moveTo>
                  <a:cubicBezTo>
                    <a:pt x="0" y="42"/>
                    <a:pt x="0" y="42"/>
                    <a:pt x="0" y="42"/>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112"/>
            <p:cNvSpPr>
              <a:spLocks noEditPoints="1"/>
            </p:cNvSpPr>
            <p:nvPr/>
          </p:nvSpPr>
          <p:spPr bwMode="auto">
            <a:xfrm>
              <a:off x="1187451" y="1747839"/>
              <a:ext cx="61913" cy="73025"/>
            </a:xfrm>
            <a:custGeom>
              <a:avLst/>
              <a:gdLst>
                <a:gd name="T0" fmla="*/ 4 w 66"/>
                <a:gd name="T1" fmla="*/ 52 h 78"/>
                <a:gd name="T2" fmla="*/ 0 w 66"/>
                <a:gd name="T3" fmla="*/ 55 h 78"/>
                <a:gd name="T4" fmla="*/ 0 w 66"/>
                <a:gd name="T5" fmla="*/ 78 h 78"/>
                <a:gd name="T6" fmla="*/ 4 w 66"/>
                <a:gd name="T7" fmla="*/ 75 h 78"/>
                <a:gd name="T8" fmla="*/ 4 w 66"/>
                <a:gd name="T9" fmla="*/ 52 h 78"/>
                <a:gd name="T10" fmla="*/ 0 w 66"/>
                <a:gd name="T11" fmla="*/ 0 h 78"/>
                <a:gd name="T12" fmla="*/ 0 w 66"/>
                <a:gd name="T13" fmla="*/ 13 h 78"/>
                <a:gd name="T14" fmla="*/ 4 w 66"/>
                <a:gd name="T15" fmla="*/ 15 h 78"/>
                <a:gd name="T16" fmla="*/ 4 w 66"/>
                <a:gd name="T17" fmla="*/ 7 h 78"/>
                <a:gd name="T18" fmla="*/ 63 w 66"/>
                <a:gd name="T19" fmla="*/ 41 h 78"/>
                <a:gd name="T20" fmla="*/ 66 w 66"/>
                <a:gd name="T21" fmla="*/ 38 h 78"/>
                <a:gd name="T22" fmla="*/ 0 w 66"/>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8">
                  <a:moveTo>
                    <a:pt x="4" y="52"/>
                  </a:moveTo>
                  <a:cubicBezTo>
                    <a:pt x="0" y="55"/>
                    <a:pt x="0" y="55"/>
                    <a:pt x="0" y="55"/>
                  </a:cubicBezTo>
                  <a:cubicBezTo>
                    <a:pt x="0" y="78"/>
                    <a:pt x="0" y="78"/>
                    <a:pt x="0" y="78"/>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8"/>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113"/>
            <p:cNvSpPr>
              <a:spLocks noEditPoints="1"/>
            </p:cNvSpPr>
            <p:nvPr/>
          </p:nvSpPr>
          <p:spPr bwMode="auto">
            <a:xfrm>
              <a:off x="2036763" y="1677989"/>
              <a:ext cx="122238" cy="122238"/>
            </a:xfrm>
            <a:custGeom>
              <a:avLst/>
              <a:gdLst>
                <a:gd name="T0" fmla="*/ 131 w 131"/>
                <a:gd name="T1" fmla="*/ 66 h 131"/>
                <a:gd name="T2" fmla="*/ 129 w 131"/>
                <a:gd name="T3" fmla="*/ 66 h 131"/>
                <a:gd name="T4" fmla="*/ 127 w 131"/>
                <a:gd name="T5" fmla="*/ 66 h 131"/>
                <a:gd name="T6" fmla="*/ 109 w 131"/>
                <a:gd name="T7" fmla="*/ 109 h 131"/>
                <a:gd name="T8" fmla="*/ 66 w 131"/>
                <a:gd name="T9" fmla="*/ 127 h 131"/>
                <a:gd name="T10" fmla="*/ 22 w 131"/>
                <a:gd name="T11" fmla="*/ 109 h 131"/>
                <a:gd name="T12" fmla="*/ 6 w 131"/>
                <a:gd name="T13" fmla="*/ 79 h 131"/>
                <a:gd name="T14" fmla="*/ 2 w 131"/>
                <a:gd name="T15" fmla="*/ 81 h 131"/>
                <a:gd name="T16" fmla="*/ 66 w 131"/>
                <a:gd name="T17" fmla="*/ 131 h 131"/>
                <a:gd name="T18" fmla="*/ 131 w 131"/>
                <a:gd name="T19" fmla="*/ 66 h 131"/>
                <a:gd name="T20" fmla="*/ 28 w 131"/>
                <a:gd name="T21" fmla="*/ 12 h 131"/>
                <a:gd name="T22" fmla="*/ 0 w 131"/>
                <a:gd name="T23" fmla="*/ 59 h 131"/>
                <a:gd name="T24" fmla="*/ 5 w 131"/>
                <a:gd name="T25" fmla="*/ 57 h 131"/>
                <a:gd name="T26" fmla="*/ 22 w 131"/>
                <a:gd name="T27" fmla="*/ 22 h 131"/>
                <a:gd name="T28" fmla="*/ 28 w 131"/>
                <a:gd name="T29" fmla="*/ 17 h 131"/>
                <a:gd name="T30" fmla="*/ 28 w 131"/>
                <a:gd name="T31" fmla="*/ 12 h 131"/>
                <a:gd name="T32" fmla="*/ 35 w 131"/>
                <a:gd name="T33" fmla="*/ 12 h 131"/>
                <a:gd name="T34" fmla="*/ 35 w 131"/>
                <a:gd name="T35" fmla="*/ 12 h 131"/>
                <a:gd name="T36" fmla="*/ 28 w 131"/>
                <a:gd name="T37" fmla="*/ 12 h 131"/>
                <a:gd name="T38" fmla="*/ 28 w 131"/>
                <a:gd name="T39" fmla="*/ 12 h 131"/>
                <a:gd name="T40" fmla="*/ 66 w 131"/>
                <a:gd name="T41" fmla="*/ 0 h 131"/>
                <a:gd name="T42" fmla="*/ 48 w 131"/>
                <a:gd name="T43" fmla="*/ 3 h 131"/>
                <a:gd name="T44" fmla="*/ 48 w 131"/>
                <a:gd name="T45" fmla="*/ 7 h 131"/>
                <a:gd name="T46" fmla="*/ 66 w 131"/>
                <a:gd name="T47" fmla="*/ 4 h 131"/>
                <a:gd name="T48" fmla="*/ 109 w 131"/>
                <a:gd name="T49" fmla="*/ 22 h 131"/>
                <a:gd name="T50" fmla="*/ 127 w 131"/>
                <a:gd name="T51" fmla="*/ 66 h 131"/>
                <a:gd name="T52" fmla="*/ 129 w 131"/>
                <a:gd name="T53" fmla="*/ 66 h 131"/>
                <a:gd name="T54" fmla="*/ 131 w 131"/>
                <a:gd name="T55" fmla="*/ 66 h 131"/>
                <a:gd name="T56" fmla="*/ 131 w 131"/>
                <a:gd name="T57" fmla="*/ 66 h 131"/>
                <a:gd name="T58" fmla="*/ 66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6"/>
                  </a:moveTo>
                  <a:cubicBezTo>
                    <a:pt x="129" y="66"/>
                    <a:pt x="129" y="66"/>
                    <a:pt x="129" y="66"/>
                  </a:cubicBezTo>
                  <a:cubicBezTo>
                    <a:pt x="127" y="66"/>
                    <a:pt x="127" y="66"/>
                    <a:pt x="127" y="66"/>
                  </a:cubicBezTo>
                  <a:cubicBezTo>
                    <a:pt x="127" y="83"/>
                    <a:pt x="121" y="98"/>
                    <a:pt x="109" y="109"/>
                  </a:cubicBezTo>
                  <a:cubicBezTo>
                    <a:pt x="98" y="121"/>
                    <a:pt x="83" y="127"/>
                    <a:pt x="66" y="127"/>
                  </a:cubicBezTo>
                  <a:cubicBezTo>
                    <a:pt x="49" y="127"/>
                    <a:pt x="33" y="121"/>
                    <a:pt x="22" y="109"/>
                  </a:cubicBezTo>
                  <a:cubicBezTo>
                    <a:pt x="14" y="101"/>
                    <a:pt x="8" y="91"/>
                    <a:pt x="6" y="79"/>
                  </a:cubicBezTo>
                  <a:cubicBezTo>
                    <a:pt x="4" y="80"/>
                    <a:pt x="3" y="80"/>
                    <a:pt x="2" y="81"/>
                  </a:cubicBezTo>
                  <a:cubicBezTo>
                    <a:pt x="9" y="110"/>
                    <a:pt x="35" y="131"/>
                    <a:pt x="66" y="131"/>
                  </a:cubicBezTo>
                  <a:cubicBezTo>
                    <a:pt x="102" y="131"/>
                    <a:pt x="131" y="102"/>
                    <a:pt x="131" y="66"/>
                  </a:cubicBezTo>
                  <a:moveTo>
                    <a:pt x="28" y="12"/>
                  </a:moveTo>
                  <a:cubicBezTo>
                    <a:pt x="13" y="23"/>
                    <a:pt x="2" y="40"/>
                    <a:pt x="0" y="59"/>
                  </a:cubicBezTo>
                  <a:cubicBezTo>
                    <a:pt x="2" y="58"/>
                    <a:pt x="3" y="58"/>
                    <a:pt x="5" y="57"/>
                  </a:cubicBezTo>
                  <a:cubicBezTo>
                    <a:pt x="7" y="43"/>
                    <a:pt x="13" y="31"/>
                    <a:pt x="22" y="22"/>
                  </a:cubicBezTo>
                  <a:cubicBezTo>
                    <a:pt x="24" y="20"/>
                    <a:pt x="26" y="19"/>
                    <a:pt x="28" y="17"/>
                  </a:cubicBezTo>
                  <a:cubicBezTo>
                    <a:pt x="28" y="16"/>
                    <a:pt x="28" y="14"/>
                    <a:pt x="28" y="12"/>
                  </a:cubicBezTo>
                  <a:cubicBezTo>
                    <a:pt x="35" y="12"/>
                    <a:pt x="35" y="12"/>
                    <a:pt x="35" y="12"/>
                  </a:cubicBezTo>
                  <a:cubicBezTo>
                    <a:pt x="35" y="12"/>
                    <a:pt x="35" y="12"/>
                    <a:pt x="35" y="12"/>
                  </a:cubicBezTo>
                  <a:cubicBezTo>
                    <a:pt x="28" y="12"/>
                    <a:pt x="28" y="12"/>
                    <a:pt x="28" y="12"/>
                  </a:cubicBezTo>
                  <a:cubicBezTo>
                    <a:pt x="28" y="12"/>
                    <a:pt x="28" y="12"/>
                    <a:pt x="28" y="12"/>
                  </a:cubicBezTo>
                  <a:moveTo>
                    <a:pt x="66" y="0"/>
                  </a:moveTo>
                  <a:cubicBezTo>
                    <a:pt x="59" y="0"/>
                    <a:pt x="53" y="1"/>
                    <a:pt x="48" y="3"/>
                  </a:cubicBezTo>
                  <a:cubicBezTo>
                    <a:pt x="48" y="4"/>
                    <a:pt x="48" y="5"/>
                    <a:pt x="48" y="7"/>
                  </a:cubicBezTo>
                  <a:cubicBezTo>
                    <a:pt x="54" y="5"/>
                    <a:pt x="60" y="4"/>
                    <a:pt x="66" y="4"/>
                  </a:cubicBezTo>
                  <a:cubicBezTo>
                    <a:pt x="83" y="4"/>
                    <a:pt x="98" y="11"/>
                    <a:pt x="109" y="22"/>
                  </a:cubicBezTo>
                  <a:cubicBezTo>
                    <a:pt x="121" y="33"/>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114"/>
            <p:cNvSpPr>
              <a:spLocks noEditPoints="1"/>
            </p:cNvSpPr>
            <p:nvPr/>
          </p:nvSpPr>
          <p:spPr bwMode="auto">
            <a:xfrm>
              <a:off x="2036763" y="1681164"/>
              <a:ext cx="44450" cy="73025"/>
            </a:xfrm>
            <a:custGeom>
              <a:avLst/>
              <a:gdLst>
                <a:gd name="T0" fmla="*/ 5 w 48"/>
                <a:gd name="T1" fmla="*/ 54 h 78"/>
                <a:gd name="T2" fmla="*/ 0 w 48"/>
                <a:gd name="T3" fmla="*/ 56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9 h 78"/>
                <a:gd name="T16" fmla="*/ 28 w 48"/>
                <a:gd name="T17" fmla="*/ 9 h 78"/>
                <a:gd name="T18" fmla="*/ 28 w 48"/>
                <a:gd name="T19" fmla="*/ 14 h 78"/>
                <a:gd name="T20" fmla="*/ 35 w 48"/>
                <a:gd name="T21" fmla="*/ 9 h 78"/>
                <a:gd name="T22" fmla="*/ 48 w 48"/>
                <a:gd name="T23" fmla="*/ 0 h 78"/>
                <a:gd name="T24" fmla="*/ 28 w 48"/>
                <a:gd name="T25" fmla="*/ 9 h 78"/>
                <a:gd name="T26" fmla="*/ 28 w 48"/>
                <a:gd name="T27" fmla="*/ 9 h 78"/>
                <a:gd name="T28" fmla="*/ 35 w 48"/>
                <a:gd name="T29" fmla="*/ 9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5"/>
                    <a:pt x="0" y="56"/>
                  </a:cubicBezTo>
                  <a:cubicBezTo>
                    <a:pt x="0" y="58"/>
                    <a:pt x="0" y="61"/>
                    <a:pt x="0" y="63"/>
                  </a:cubicBezTo>
                  <a:cubicBezTo>
                    <a:pt x="0" y="68"/>
                    <a:pt x="1" y="73"/>
                    <a:pt x="2" y="78"/>
                  </a:cubicBezTo>
                  <a:cubicBezTo>
                    <a:pt x="3" y="77"/>
                    <a:pt x="4" y="77"/>
                    <a:pt x="6" y="76"/>
                  </a:cubicBezTo>
                  <a:cubicBezTo>
                    <a:pt x="5" y="72"/>
                    <a:pt x="4" y="67"/>
                    <a:pt x="4" y="63"/>
                  </a:cubicBezTo>
                  <a:cubicBezTo>
                    <a:pt x="4" y="60"/>
                    <a:pt x="4" y="57"/>
                    <a:pt x="5" y="54"/>
                  </a:cubicBezTo>
                  <a:moveTo>
                    <a:pt x="35" y="9"/>
                  </a:moveTo>
                  <a:cubicBezTo>
                    <a:pt x="28" y="9"/>
                    <a:pt x="28" y="9"/>
                    <a:pt x="28" y="9"/>
                  </a:cubicBezTo>
                  <a:cubicBezTo>
                    <a:pt x="28" y="11"/>
                    <a:pt x="28" y="13"/>
                    <a:pt x="28" y="14"/>
                  </a:cubicBezTo>
                  <a:cubicBezTo>
                    <a:pt x="30" y="12"/>
                    <a:pt x="33" y="11"/>
                    <a:pt x="35" y="9"/>
                  </a:cubicBezTo>
                  <a:moveTo>
                    <a:pt x="48" y="0"/>
                  </a:moveTo>
                  <a:cubicBezTo>
                    <a:pt x="41" y="2"/>
                    <a:pt x="34" y="5"/>
                    <a:pt x="28" y="9"/>
                  </a:cubicBezTo>
                  <a:cubicBezTo>
                    <a:pt x="28" y="9"/>
                    <a:pt x="28" y="9"/>
                    <a:pt x="28" y="9"/>
                  </a:cubicBezTo>
                  <a:cubicBezTo>
                    <a:pt x="35" y="9"/>
                    <a:pt x="35" y="9"/>
                    <a:pt x="35" y="9"/>
                  </a:cubicBezTo>
                  <a:cubicBezTo>
                    <a:pt x="39" y="7"/>
                    <a:pt x="43" y="5"/>
                    <a:pt x="48" y="4"/>
                  </a:cubicBezTo>
                  <a:cubicBezTo>
                    <a:pt x="48" y="2"/>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6" name="Freeform 115"/>
            <p:cNvSpPr>
              <a:spLocks noEditPoints="1"/>
            </p:cNvSpPr>
            <p:nvPr/>
          </p:nvSpPr>
          <p:spPr bwMode="auto">
            <a:xfrm>
              <a:off x="1736726" y="10144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2 w 131"/>
                <a:gd name="T11" fmla="*/ 109 h 131"/>
                <a:gd name="T12" fmla="*/ 5 w 131"/>
                <a:gd name="T13" fmla="*/ 79 h 131"/>
                <a:gd name="T14" fmla="*/ 1 w 131"/>
                <a:gd name="T15" fmla="*/ 80 h 131"/>
                <a:gd name="T16" fmla="*/ 65 w 131"/>
                <a:gd name="T17" fmla="*/ 131 h 131"/>
                <a:gd name="T18" fmla="*/ 131 w 131"/>
                <a:gd name="T19" fmla="*/ 65 h 131"/>
                <a:gd name="T20" fmla="*/ 28 w 131"/>
                <a:gd name="T21" fmla="*/ 12 h 131"/>
                <a:gd name="T22" fmla="*/ 0 w 131"/>
                <a:gd name="T23" fmla="*/ 59 h 131"/>
                <a:gd name="T24" fmla="*/ 4 w 131"/>
                <a:gd name="T25" fmla="*/ 56 h 131"/>
                <a:gd name="T26" fmla="*/ 22 w 131"/>
                <a:gd name="T27" fmla="*/ 22 h 131"/>
                <a:gd name="T28" fmla="*/ 27 w 131"/>
                <a:gd name="T29" fmla="*/ 17 h 131"/>
                <a:gd name="T30" fmla="*/ 28 w 131"/>
                <a:gd name="T31" fmla="*/ 12 h 131"/>
                <a:gd name="T32" fmla="*/ 34 w 131"/>
                <a:gd name="T33" fmla="*/ 12 h 131"/>
                <a:gd name="T34" fmla="*/ 34 w 131"/>
                <a:gd name="T35" fmla="*/ 12 h 131"/>
                <a:gd name="T36" fmla="*/ 28 w 131"/>
                <a:gd name="T37" fmla="*/ 12 h 131"/>
                <a:gd name="T38" fmla="*/ 28 w 131"/>
                <a:gd name="T39" fmla="*/ 12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8" y="120"/>
                    <a:pt x="82" y="127"/>
                    <a:pt x="65" y="127"/>
                  </a:cubicBezTo>
                  <a:cubicBezTo>
                    <a:pt x="48" y="127"/>
                    <a:pt x="33" y="120"/>
                    <a:pt x="22" y="109"/>
                  </a:cubicBezTo>
                  <a:cubicBezTo>
                    <a:pt x="13" y="101"/>
                    <a:pt x="8" y="90"/>
                    <a:pt x="5" y="79"/>
                  </a:cubicBezTo>
                  <a:cubicBezTo>
                    <a:pt x="4" y="79"/>
                    <a:pt x="3" y="80"/>
                    <a:pt x="1" y="80"/>
                  </a:cubicBezTo>
                  <a:cubicBezTo>
                    <a:pt x="8" y="109"/>
                    <a:pt x="34" y="131"/>
                    <a:pt x="65" y="131"/>
                  </a:cubicBezTo>
                  <a:cubicBezTo>
                    <a:pt x="101" y="131"/>
                    <a:pt x="131" y="102"/>
                    <a:pt x="131" y="65"/>
                  </a:cubicBezTo>
                  <a:moveTo>
                    <a:pt x="28" y="12"/>
                  </a:moveTo>
                  <a:cubicBezTo>
                    <a:pt x="12" y="22"/>
                    <a:pt x="2" y="39"/>
                    <a:pt x="0" y="59"/>
                  </a:cubicBezTo>
                  <a:cubicBezTo>
                    <a:pt x="1" y="58"/>
                    <a:pt x="3" y="57"/>
                    <a:pt x="4" y="56"/>
                  </a:cubicBezTo>
                  <a:cubicBezTo>
                    <a:pt x="6" y="43"/>
                    <a:pt x="12" y="31"/>
                    <a:pt x="22" y="22"/>
                  </a:cubicBezTo>
                  <a:cubicBezTo>
                    <a:pt x="23" y="20"/>
                    <a:pt x="25" y="18"/>
                    <a:pt x="27" y="17"/>
                  </a:cubicBezTo>
                  <a:cubicBezTo>
                    <a:pt x="28" y="15"/>
                    <a:pt x="28" y="14"/>
                    <a:pt x="28" y="12"/>
                  </a:cubicBezTo>
                  <a:cubicBezTo>
                    <a:pt x="34" y="12"/>
                    <a:pt x="34" y="12"/>
                    <a:pt x="34" y="12"/>
                  </a:cubicBezTo>
                  <a:cubicBezTo>
                    <a:pt x="34" y="12"/>
                    <a:pt x="34" y="12"/>
                    <a:pt x="34" y="12"/>
                  </a:cubicBezTo>
                  <a:cubicBezTo>
                    <a:pt x="28" y="12"/>
                    <a:pt x="28" y="12"/>
                    <a:pt x="28" y="12"/>
                  </a:cubicBezTo>
                  <a:cubicBezTo>
                    <a:pt x="28" y="12"/>
                    <a:pt x="28" y="12"/>
                    <a:pt x="28" y="12"/>
                  </a:cubicBezTo>
                  <a:moveTo>
                    <a:pt x="65" y="0"/>
                  </a:moveTo>
                  <a:cubicBezTo>
                    <a:pt x="59" y="0"/>
                    <a:pt x="53" y="1"/>
                    <a:pt x="47" y="2"/>
                  </a:cubicBezTo>
                  <a:cubicBezTo>
                    <a:pt x="47" y="4"/>
                    <a:pt x="47" y="5"/>
                    <a:pt x="47" y="6"/>
                  </a:cubicBezTo>
                  <a:cubicBezTo>
                    <a:pt x="53" y="5"/>
                    <a:pt x="59" y="4"/>
                    <a:pt x="65" y="4"/>
                  </a:cubicBezTo>
                  <a:cubicBezTo>
                    <a:pt x="82" y="4"/>
                    <a:pt x="98"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7" name="Freeform 116"/>
            <p:cNvSpPr>
              <a:spLocks noEditPoints="1"/>
            </p:cNvSpPr>
            <p:nvPr/>
          </p:nvSpPr>
          <p:spPr bwMode="auto">
            <a:xfrm>
              <a:off x="1736726" y="1016001"/>
              <a:ext cx="42863" cy="73025"/>
            </a:xfrm>
            <a:custGeom>
              <a:avLst/>
              <a:gdLst>
                <a:gd name="T0" fmla="*/ 4 w 47"/>
                <a:gd name="T1" fmla="*/ 54 h 78"/>
                <a:gd name="T2" fmla="*/ 0 w 47"/>
                <a:gd name="T3" fmla="*/ 57 h 78"/>
                <a:gd name="T4" fmla="*/ 0 w 47"/>
                <a:gd name="T5" fmla="*/ 63 h 78"/>
                <a:gd name="T6" fmla="*/ 1 w 47"/>
                <a:gd name="T7" fmla="*/ 78 h 78"/>
                <a:gd name="T8" fmla="*/ 5 w 47"/>
                <a:gd name="T9" fmla="*/ 77 h 78"/>
                <a:gd name="T10" fmla="*/ 4 w 47"/>
                <a:gd name="T11" fmla="*/ 63 h 78"/>
                <a:gd name="T12" fmla="*/ 4 w 47"/>
                <a:gd name="T13" fmla="*/ 54 h 78"/>
                <a:gd name="T14" fmla="*/ 34 w 47"/>
                <a:gd name="T15" fmla="*/ 10 h 78"/>
                <a:gd name="T16" fmla="*/ 28 w 47"/>
                <a:gd name="T17" fmla="*/ 10 h 78"/>
                <a:gd name="T18" fmla="*/ 27 w 47"/>
                <a:gd name="T19" fmla="*/ 15 h 78"/>
                <a:gd name="T20" fmla="*/ 34 w 47"/>
                <a:gd name="T21" fmla="*/ 10 h 78"/>
                <a:gd name="T22" fmla="*/ 47 w 47"/>
                <a:gd name="T23" fmla="*/ 0 h 78"/>
                <a:gd name="T24" fmla="*/ 28 w 47"/>
                <a:gd name="T25" fmla="*/ 10 h 78"/>
                <a:gd name="T26" fmla="*/ 28 w 47"/>
                <a:gd name="T27" fmla="*/ 10 h 78"/>
                <a:gd name="T28" fmla="*/ 34 w 47"/>
                <a:gd name="T29" fmla="*/ 10 h 78"/>
                <a:gd name="T30" fmla="*/ 47 w 47"/>
                <a:gd name="T31" fmla="*/ 4 h 78"/>
                <a:gd name="T32" fmla="*/ 47 w 4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78">
                  <a:moveTo>
                    <a:pt x="4" y="54"/>
                  </a:moveTo>
                  <a:cubicBezTo>
                    <a:pt x="3" y="55"/>
                    <a:pt x="1" y="56"/>
                    <a:pt x="0" y="57"/>
                  </a:cubicBezTo>
                  <a:cubicBezTo>
                    <a:pt x="0" y="59"/>
                    <a:pt x="0" y="61"/>
                    <a:pt x="0" y="63"/>
                  </a:cubicBezTo>
                  <a:cubicBezTo>
                    <a:pt x="0" y="69"/>
                    <a:pt x="0" y="74"/>
                    <a:pt x="1" y="78"/>
                  </a:cubicBezTo>
                  <a:cubicBezTo>
                    <a:pt x="3" y="78"/>
                    <a:pt x="4" y="77"/>
                    <a:pt x="5" y="77"/>
                  </a:cubicBezTo>
                  <a:cubicBezTo>
                    <a:pt x="4" y="73"/>
                    <a:pt x="4" y="68"/>
                    <a:pt x="4" y="63"/>
                  </a:cubicBezTo>
                  <a:cubicBezTo>
                    <a:pt x="4" y="60"/>
                    <a:pt x="4" y="57"/>
                    <a:pt x="4" y="54"/>
                  </a:cubicBezTo>
                  <a:moveTo>
                    <a:pt x="34" y="10"/>
                  </a:moveTo>
                  <a:cubicBezTo>
                    <a:pt x="28" y="10"/>
                    <a:pt x="28" y="10"/>
                    <a:pt x="28" y="10"/>
                  </a:cubicBezTo>
                  <a:cubicBezTo>
                    <a:pt x="28" y="12"/>
                    <a:pt x="28" y="13"/>
                    <a:pt x="27" y="15"/>
                  </a:cubicBezTo>
                  <a:cubicBezTo>
                    <a:pt x="30" y="13"/>
                    <a:pt x="32" y="11"/>
                    <a:pt x="34" y="10"/>
                  </a:cubicBezTo>
                  <a:moveTo>
                    <a:pt x="47" y="0"/>
                  </a:moveTo>
                  <a:cubicBezTo>
                    <a:pt x="40" y="2"/>
                    <a:pt x="33" y="6"/>
                    <a:pt x="28" y="10"/>
                  </a:cubicBezTo>
                  <a:cubicBezTo>
                    <a:pt x="28" y="10"/>
                    <a:pt x="28" y="10"/>
                    <a:pt x="28" y="10"/>
                  </a:cubicBezTo>
                  <a:cubicBezTo>
                    <a:pt x="34" y="10"/>
                    <a:pt x="34" y="10"/>
                    <a:pt x="34" y="10"/>
                  </a:cubicBezTo>
                  <a:cubicBezTo>
                    <a:pt x="38" y="8"/>
                    <a:pt x="43" y="6"/>
                    <a:pt x="47" y="4"/>
                  </a:cubicBezTo>
                  <a:cubicBezTo>
                    <a:pt x="47" y="3"/>
                    <a:pt x="47" y="2"/>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8" name="Freeform 117"/>
            <p:cNvSpPr>
              <a:spLocks noEditPoints="1"/>
            </p:cNvSpPr>
            <p:nvPr/>
          </p:nvSpPr>
          <p:spPr bwMode="auto">
            <a:xfrm>
              <a:off x="1773238" y="2770189"/>
              <a:ext cx="123825" cy="122238"/>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1"/>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4"/>
                    <a:pt x="13" y="32"/>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118"/>
            <p:cNvSpPr>
              <a:spLocks noEditPoints="1"/>
            </p:cNvSpPr>
            <p:nvPr/>
          </p:nvSpPr>
          <p:spPr bwMode="auto">
            <a:xfrm>
              <a:off x="1773238" y="2771776"/>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8"/>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0" name="Freeform 119"/>
            <p:cNvSpPr>
              <a:spLocks noEditPoints="1"/>
            </p:cNvSpPr>
            <p:nvPr/>
          </p:nvSpPr>
          <p:spPr bwMode="auto">
            <a:xfrm>
              <a:off x="2052638" y="2681289"/>
              <a:ext cx="122238" cy="61913"/>
            </a:xfrm>
            <a:custGeom>
              <a:avLst/>
              <a:gdLst>
                <a:gd name="T0" fmla="*/ 28 w 131"/>
                <a:gd name="T1" fmla="*/ 12 h 66"/>
                <a:gd name="T2" fmla="*/ 0 w 131"/>
                <a:gd name="T3" fmla="*/ 66 h 66"/>
                <a:gd name="T4" fmla="*/ 4 w 131"/>
                <a:gd name="T5" fmla="*/ 66 h 66"/>
                <a:gd name="T6" fmla="*/ 22 w 131"/>
                <a:gd name="T7" fmla="*/ 22 h 66"/>
                <a:gd name="T8" fmla="*/ 29 w 131"/>
                <a:gd name="T9" fmla="*/ 16 h 66"/>
                <a:gd name="T10" fmla="*/ 28 w 131"/>
                <a:gd name="T11" fmla="*/ 12 h 66"/>
                <a:gd name="T12" fmla="*/ 28 w 131"/>
                <a:gd name="T13" fmla="*/ 12 h 66"/>
                <a:gd name="T14" fmla="*/ 65 w 131"/>
                <a:gd name="T15" fmla="*/ 0 h 66"/>
                <a:gd name="T16" fmla="*/ 47 w 131"/>
                <a:gd name="T17" fmla="*/ 3 h 66"/>
                <a:gd name="T18" fmla="*/ 48 w 131"/>
                <a:gd name="T19" fmla="*/ 7 h 66"/>
                <a:gd name="T20" fmla="*/ 65 w 131"/>
                <a:gd name="T21" fmla="*/ 4 h 66"/>
                <a:gd name="T22" fmla="*/ 109 w 131"/>
                <a:gd name="T23" fmla="*/ 22 h 66"/>
                <a:gd name="T24" fmla="*/ 127 w 131"/>
                <a:gd name="T25" fmla="*/ 66 h 66"/>
                <a:gd name="T26" fmla="*/ 131 w 131"/>
                <a:gd name="T27" fmla="*/ 66 h 66"/>
                <a:gd name="T28" fmla="*/ 65 w 131"/>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6">
                  <a:moveTo>
                    <a:pt x="28" y="12"/>
                  </a:moveTo>
                  <a:cubicBezTo>
                    <a:pt x="11" y="24"/>
                    <a:pt x="0" y="44"/>
                    <a:pt x="0" y="66"/>
                  </a:cubicBezTo>
                  <a:cubicBezTo>
                    <a:pt x="4" y="66"/>
                    <a:pt x="4" y="66"/>
                    <a:pt x="4" y="66"/>
                  </a:cubicBezTo>
                  <a:cubicBezTo>
                    <a:pt x="4" y="49"/>
                    <a:pt x="11" y="33"/>
                    <a:pt x="22" y="22"/>
                  </a:cubicBezTo>
                  <a:cubicBezTo>
                    <a:pt x="24" y="20"/>
                    <a:pt x="26" y="18"/>
                    <a:pt x="29" y="16"/>
                  </a:cubicBezTo>
                  <a:cubicBezTo>
                    <a:pt x="28" y="15"/>
                    <a:pt x="28" y="14"/>
                    <a:pt x="28" y="12"/>
                  </a:cubicBezTo>
                  <a:cubicBezTo>
                    <a:pt x="28" y="12"/>
                    <a:pt x="28" y="12"/>
                    <a:pt x="28" y="12"/>
                  </a:cubicBezTo>
                  <a:moveTo>
                    <a:pt x="65" y="0"/>
                  </a:moveTo>
                  <a:cubicBezTo>
                    <a:pt x="59" y="0"/>
                    <a:pt x="53" y="1"/>
                    <a:pt x="47" y="3"/>
                  </a:cubicBezTo>
                  <a:cubicBezTo>
                    <a:pt x="47" y="4"/>
                    <a:pt x="47" y="6"/>
                    <a:pt x="48" y="7"/>
                  </a:cubicBezTo>
                  <a:cubicBezTo>
                    <a:pt x="53" y="5"/>
                    <a:pt x="59" y="4"/>
                    <a:pt x="65" y="4"/>
                  </a:cubicBezTo>
                  <a:cubicBezTo>
                    <a:pt x="82" y="4"/>
                    <a:pt x="98" y="11"/>
                    <a:pt x="109" y="22"/>
                  </a:cubicBezTo>
                  <a:cubicBezTo>
                    <a:pt x="120" y="33"/>
                    <a:pt x="127" y="49"/>
                    <a:pt x="127" y="66"/>
                  </a:cubicBezTo>
                  <a:cubicBezTo>
                    <a:pt x="131" y="66"/>
                    <a:pt x="131" y="66"/>
                    <a:pt x="131" y="66"/>
                  </a:cubicBezTo>
                  <a:cubicBezTo>
                    <a:pt x="131" y="30"/>
                    <a:pt x="102"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120"/>
            <p:cNvSpPr/>
            <p:nvPr/>
          </p:nvSpPr>
          <p:spPr bwMode="auto">
            <a:xfrm>
              <a:off x="2078038" y="2684464"/>
              <a:ext cx="19050" cy="11113"/>
            </a:xfrm>
            <a:custGeom>
              <a:avLst/>
              <a:gdLst>
                <a:gd name="T0" fmla="*/ 19 w 20"/>
                <a:gd name="T1" fmla="*/ 0 h 13"/>
                <a:gd name="T2" fmla="*/ 0 w 20"/>
                <a:gd name="T3" fmla="*/ 9 h 13"/>
                <a:gd name="T4" fmla="*/ 0 w 20"/>
                <a:gd name="T5" fmla="*/ 9 h 13"/>
                <a:gd name="T6" fmla="*/ 1 w 20"/>
                <a:gd name="T7" fmla="*/ 13 h 13"/>
                <a:gd name="T8" fmla="*/ 20 w 20"/>
                <a:gd name="T9" fmla="*/ 4 h 13"/>
                <a:gd name="T10" fmla="*/ 19 w 20"/>
                <a:gd name="T11" fmla="*/ 0 h 13"/>
              </a:gdLst>
              <a:ahLst/>
              <a:cxnLst>
                <a:cxn ang="0">
                  <a:pos x="T0" y="T1"/>
                </a:cxn>
                <a:cxn ang="0">
                  <a:pos x="T2" y="T3"/>
                </a:cxn>
                <a:cxn ang="0">
                  <a:pos x="T4" y="T5"/>
                </a:cxn>
                <a:cxn ang="0">
                  <a:pos x="T6" y="T7"/>
                </a:cxn>
                <a:cxn ang="0">
                  <a:pos x="T8" y="T9"/>
                </a:cxn>
                <a:cxn ang="0">
                  <a:pos x="T10" y="T11"/>
                </a:cxn>
              </a:cxnLst>
              <a:rect l="0" t="0" r="r" b="b"/>
              <a:pathLst>
                <a:path w="20" h="13">
                  <a:moveTo>
                    <a:pt x="19" y="0"/>
                  </a:moveTo>
                  <a:cubicBezTo>
                    <a:pt x="12" y="2"/>
                    <a:pt x="6" y="5"/>
                    <a:pt x="0" y="9"/>
                  </a:cubicBezTo>
                  <a:cubicBezTo>
                    <a:pt x="0" y="9"/>
                    <a:pt x="0" y="9"/>
                    <a:pt x="0" y="9"/>
                  </a:cubicBezTo>
                  <a:cubicBezTo>
                    <a:pt x="0" y="11"/>
                    <a:pt x="0" y="12"/>
                    <a:pt x="1" y="13"/>
                  </a:cubicBezTo>
                  <a:cubicBezTo>
                    <a:pt x="6" y="9"/>
                    <a:pt x="13" y="6"/>
                    <a:pt x="20" y="4"/>
                  </a:cubicBezTo>
                  <a:cubicBezTo>
                    <a:pt x="19" y="3"/>
                    <a:pt x="19" y="1"/>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Freeform 121"/>
            <p:cNvSpPr>
              <a:spLocks noEditPoints="1"/>
            </p:cNvSpPr>
            <p:nvPr/>
          </p:nvSpPr>
          <p:spPr bwMode="auto">
            <a:xfrm>
              <a:off x="1577976" y="1768476"/>
              <a:ext cx="122238" cy="60325"/>
            </a:xfrm>
            <a:custGeom>
              <a:avLst/>
              <a:gdLst>
                <a:gd name="T0" fmla="*/ 28 w 131"/>
                <a:gd name="T1" fmla="*/ 11 h 65"/>
                <a:gd name="T2" fmla="*/ 0 w 131"/>
                <a:gd name="T3" fmla="*/ 65 h 65"/>
                <a:gd name="T4" fmla="*/ 4 w 131"/>
                <a:gd name="T5" fmla="*/ 65 h 65"/>
                <a:gd name="T6" fmla="*/ 22 w 131"/>
                <a:gd name="T7" fmla="*/ 22 h 65"/>
                <a:gd name="T8" fmla="*/ 29 w 131"/>
                <a:gd name="T9" fmla="*/ 16 h 65"/>
                <a:gd name="T10" fmla="*/ 28 w 131"/>
                <a:gd name="T11" fmla="*/ 12 h 65"/>
                <a:gd name="T12" fmla="*/ 28 w 131"/>
                <a:gd name="T13" fmla="*/ 11 h 65"/>
                <a:gd name="T14" fmla="*/ 65 w 131"/>
                <a:gd name="T15" fmla="*/ 0 h 65"/>
                <a:gd name="T16" fmla="*/ 47 w 131"/>
                <a:gd name="T17" fmla="*/ 2 h 65"/>
                <a:gd name="T18" fmla="*/ 48 w 131"/>
                <a:gd name="T19" fmla="*/ 6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8" y="11"/>
                  </a:moveTo>
                  <a:cubicBezTo>
                    <a:pt x="11" y="23"/>
                    <a:pt x="0" y="43"/>
                    <a:pt x="0" y="65"/>
                  </a:cubicBezTo>
                  <a:cubicBezTo>
                    <a:pt x="4" y="65"/>
                    <a:pt x="4" y="65"/>
                    <a:pt x="4" y="65"/>
                  </a:cubicBezTo>
                  <a:cubicBezTo>
                    <a:pt x="4" y="48"/>
                    <a:pt x="11" y="33"/>
                    <a:pt x="22" y="22"/>
                  </a:cubicBezTo>
                  <a:cubicBezTo>
                    <a:pt x="24" y="20"/>
                    <a:pt x="26" y="18"/>
                    <a:pt x="29" y="16"/>
                  </a:cubicBezTo>
                  <a:cubicBezTo>
                    <a:pt x="28" y="15"/>
                    <a:pt x="28" y="13"/>
                    <a:pt x="28" y="12"/>
                  </a:cubicBezTo>
                  <a:cubicBezTo>
                    <a:pt x="28" y="12"/>
                    <a:pt x="28" y="12"/>
                    <a:pt x="28" y="11"/>
                  </a:cubicBezTo>
                  <a:moveTo>
                    <a:pt x="65" y="0"/>
                  </a:moveTo>
                  <a:cubicBezTo>
                    <a:pt x="59" y="0"/>
                    <a:pt x="53" y="0"/>
                    <a:pt x="47" y="2"/>
                  </a:cubicBezTo>
                  <a:cubicBezTo>
                    <a:pt x="47" y="4"/>
                    <a:pt x="47" y="5"/>
                    <a:pt x="48" y="6"/>
                  </a:cubicBezTo>
                  <a:cubicBezTo>
                    <a:pt x="53" y="5"/>
                    <a:pt x="59" y="4"/>
                    <a:pt x="65" y="4"/>
                  </a:cubicBezTo>
                  <a:cubicBezTo>
                    <a:pt x="82" y="4"/>
                    <a:pt x="98" y="10"/>
                    <a:pt x="109" y="22"/>
                  </a:cubicBezTo>
                  <a:cubicBezTo>
                    <a:pt x="120" y="33"/>
                    <a:pt x="127" y="48"/>
                    <a:pt x="127" y="65"/>
                  </a:cubicBezTo>
                  <a:cubicBezTo>
                    <a:pt x="131" y="65"/>
                    <a:pt x="131" y="65"/>
                    <a:pt x="131" y="65"/>
                  </a:cubicBezTo>
                  <a:cubicBezTo>
                    <a:pt x="131" y="29"/>
                    <a:pt x="102"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122"/>
            <p:cNvSpPr/>
            <p:nvPr/>
          </p:nvSpPr>
          <p:spPr bwMode="auto">
            <a:xfrm>
              <a:off x="1603376" y="1770064"/>
              <a:ext cx="19050" cy="12700"/>
            </a:xfrm>
            <a:custGeom>
              <a:avLst/>
              <a:gdLst>
                <a:gd name="T0" fmla="*/ 19 w 20"/>
                <a:gd name="T1" fmla="*/ 0 h 14"/>
                <a:gd name="T2" fmla="*/ 0 w 20"/>
                <a:gd name="T3" fmla="*/ 9 h 14"/>
                <a:gd name="T4" fmla="*/ 0 w 20"/>
                <a:gd name="T5" fmla="*/ 10 h 14"/>
                <a:gd name="T6" fmla="*/ 1 w 20"/>
                <a:gd name="T7" fmla="*/ 14 h 14"/>
                <a:gd name="T8" fmla="*/ 20 w 20"/>
                <a:gd name="T9" fmla="*/ 4 h 14"/>
                <a:gd name="T10" fmla="*/ 19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19" y="0"/>
                  </a:moveTo>
                  <a:cubicBezTo>
                    <a:pt x="12" y="2"/>
                    <a:pt x="6" y="5"/>
                    <a:pt x="0" y="9"/>
                  </a:cubicBezTo>
                  <a:cubicBezTo>
                    <a:pt x="0" y="10"/>
                    <a:pt x="0" y="10"/>
                    <a:pt x="0" y="10"/>
                  </a:cubicBezTo>
                  <a:cubicBezTo>
                    <a:pt x="0" y="11"/>
                    <a:pt x="0" y="13"/>
                    <a:pt x="1" y="14"/>
                  </a:cubicBezTo>
                  <a:cubicBezTo>
                    <a:pt x="6" y="10"/>
                    <a:pt x="13" y="6"/>
                    <a:pt x="20" y="4"/>
                  </a:cubicBezTo>
                  <a:cubicBezTo>
                    <a:pt x="19" y="3"/>
                    <a:pt x="19" y="2"/>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123"/>
            <p:cNvSpPr>
              <a:spLocks noEditPoints="1"/>
            </p:cNvSpPr>
            <p:nvPr/>
          </p:nvSpPr>
          <p:spPr bwMode="auto">
            <a:xfrm>
              <a:off x="950913" y="1284289"/>
              <a:ext cx="122238" cy="60325"/>
            </a:xfrm>
            <a:custGeom>
              <a:avLst/>
              <a:gdLst>
                <a:gd name="T0" fmla="*/ 27 w 131"/>
                <a:gd name="T1" fmla="*/ 12 h 65"/>
                <a:gd name="T2" fmla="*/ 0 w 131"/>
                <a:gd name="T3" fmla="*/ 65 h 65"/>
                <a:gd name="T4" fmla="*/ 4 w 131"/>
                <a:gd name="T5" fmla="*/ 65 h 65"/>
                <a:gd name="T6" fmla="*/ 22 w 131"/>
                <a:gd name="T7" fmla="*/ 22 h 65"/>
                <a:gd name="T8" fmla="*/ 28 w 131"/>
                <a:gd name="T9" fmla="*/ 16 h 65"/>
                <a:gd name="T10" fmla="*/ 27 w 131"/>
                <a:gd name="T11" fmla="*/ 12 h 65"/>
                <a:gd name="T12" fmla="*/ 27 w 131"/>
                <a:gd name="T13" fmla="*/ 12 h 65"/>
                <a:gd name="T14" fmla="*/ 65 w 131"/>
                <a:gd name="T15" fmla="*/ 0 h 65"/>
                <a:gd name="T16" fmla="*/ 47 w 131"/>
                <a:gd name="T17" fmla="*/ 2 h 65"/>
                <a:gd name="T18" fmla="*/ 47 w 131"/>
                <a:gd name="T19" fmla="*/ 7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7" y="12"/>
                  </a:moveTo>
                  <a:cubicBezTo>
                    <a:pt x="11" y="24"/>
                    <a:pt x="0" y="43"/>
                    <a:pt x="0" y="65"/>
                  </a:cubicBezTo>
                  <a:cubicBezTo>
                    <a:pt x="4" y="65"/>
                    <a:pt x="4" y="65"/>
                    <a:pt x="4" y="65"/>
                  </a:cubicBezTo>
                  <a:cubicBezTo>
                    <a:pt x="4" y="48"/>
                    <a:pt x="11" y="33"/>
                    <a:pt x="22" y="22"/>
                  </a:cubicBezTo>
                  <a:cubicBezTo>
                    <a:pt x="24" y="20"/>
                    <a:pt x="26" y="18"/>
                    <a:pt x="28" y="16"/>
                  </a:cubicBezTo>
                  <a:cubicBezTo>
                    <a:pt x="28" y="15"/>
                    <a:pt x="27" y="14"/>
                    <a:pt x="27" y="12"/>
                  </a:cubicBezTo>
                  <a:cubicBezTo>
                    <a:pt x="27" y="12"/>
                    <a:pt x="27" y="12"/>
                    <a:pt x="27" y="12"/>
                  </a:cubicBezTo>
                  <a:moveTo>
                    <a:pt x="65" y="0"/>
                  </a:moveTo>
                  <a:cubicBezTo>
                    <a:pt x="59" y="0"/>
                    <a:pt x="53" y="1"/>
                    <a:pt x="47" y="2"/>
                  </a:cubicBezTo>
                  <a:cubicBezTo>
                    <a:pt x="47" y="4"/>
                    <a:pt x="47" y="5"/>
                    <a:pt x="47" y="7"/>
                  </a:cubicBezTo>
                  <a:cubicBezTo>
                    <a:pt x="53" y="5"/>
                    <a:pt x="59" y="4"/>
                    <a:pt x="65" y="4"/>
                  </a:cubicBezTo>
                  <a:cubicBezTo>
                    <a:pt x="82" y="4"/>
                    <a:pt x="98" y="11"/>
                    <a:pt x="109" y="22"/>
                  </a:cubicBezTo>
                  <a:cubicBezTo>
                    <a:pt x="120" y="33"/>
                    <a:pt x="127" y="48"/>
                    <a:pt x="127"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24"/>
            <p:cNvSpPr/>
            <p:nvPr/>
          </p:nvSpPr>
          <p:spPr bwMode="auto">
            <a:xfrm>
              <a:off x="976313" y="1285876"/>
              <a:ext cx="17463" cy="14288"/>
            </a:xfrm>
            <a:custGeom>
              <a:avLst/>
              <a:gdLst>
                <a:gd name="T0" fmla="*/ 20 w 20"/>
                <a:gd name="T1" fmla="*/ 0 h 14"/>
                <a:gd name="T2" fmla="*/ 0 w 20"/>
                <a:gd name="T3" fmla="*/ 10 h 14"/>
                <a:gd name="T4" fmla="*/ 0 w 20"/>
                <a:gd name="T5" fmla="*/ 10 h 14"/>
                <a:gd name="T6" fmla="*/ 1 w 20"/>
                <a:gd name="T7" fmla="*/ 14 h 14"/>
                <a:gd name="T8" fmla="*/ 20 w 20"/>
                <a:gd name="T9" fmla="*/ 5 h 14"/>
                <a:gd name="T10" fmla="*/ 20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20" y="0"/>
                  </a:moveTo>
                  <a:cubicBezTo>
                    <a:pt x="13" y="3"/>
                    <a:pt x="6" y="6"/>
                    <a:pt x="0" y="10"/>
                  </a:cubicBezTo>
                  <a:cubicBezTo>
                    <a:pt x="0" y="10"/>
                    <a:pt x="0" y="10"/>
                    <a:pt x="0" y="10"/>
                  </a:cubicBezTo>
                  <a:cubicBezTo>
                    <a:pt x="0" y="12"/>
                    <a:pt x="1" y="13"/>
                    <a:pt x="1" y="14"/>
                  </a:cubicBezTo>
                  <a:cubicBezTo>
                    <a:pt x="7" y="10"/>
                    <a:pt x="13" y="7"/>
                    <a:pt x="20" y="5"/>
                  </a:cubicBezTo>
                  <a:cubicBezTo>
                    <a:pt x="20" y="3"/>
                    <a:pt x="20" y="2"/>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125"/>
            <p:cNvSpPr/>
            <p:nvPr/>
          </p:nvSpPr>
          <p:spPr bwMode="auto">
            <a:xfrm>
              <a:off x="2392363" y="1322389"/>
              <a:ext cx="60325" cy="122238"/>
            </a:xfrm>
            <a:custGeom>
              <a:avLst/>
              <a:gdLst>
                <a:gd name="T0" fmla="*/ 65 w 65"/>
                <a:gd name="T1" fmla="*/ 0 h 131"/>
                <a:gd name="T2" fmla="*/ 0 w 65"/>
                <a:gd name="T3" fmla="*/ 65 h 131"/>
                <a:gd name="T4" fmla="*/ 65 w 65"/>
                <a:gd name="T5" fmla="*/ 131 h 131"/>
                <a:gd name="T6" fmla="*/ 65 w 65"/>
                <a:gd name="T7" fmla="*/ 127 h 131"/>
                <a:gd name="T8" fmla="*/ 22 w 65"/>
                <a:gd name="T9" fmla="*/ 109 h 131"/>
                <a:gd name="T10" fmla="*/ 4 w 65"/>
                <a:gd name="T11" fmla="*/ 65 h 131"/>
                <a:gd name="T12" fmla="*/ 22 w 65"/>
                <a:gd name="T13" fmla="*/ 22 h 131"/>
                <a:gd name="T14" fmla="*/ 65 w 65"/>
                <a:gd name="T15" fmla="*/ 4 h 131"/>
                <a:gd name="T16" fmla="*/ 65 w 65"/>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31">
                  <a:moveTo>
                    <a:pt x="65" y="0"/>
                  </a:moveTo>
                  <a:cubicBezTo>
                    <a:pt x="29" y="0"/>
                    <a:pt x="0" y="29"/>
                    <a:pt x="0" y="65"/>
                  </a:cubicBezTo>
                  <a:cubicBezTo>
                    <a:pt x="0" y="101"/>
                    <a:pt x="29" y="131"/>
                    <a:pt x="65" y="131"/>
                  </a:cubicBezTo>
                  <a:cubicBezTo>
                    <a:pt x="65" y="127"/>
                    <a:pt x="65" y="127"/>
                    <a:pt x="65" y="127"/>
                  </a:cubicBezTo>
                  <a:cubicBezTo>
                    <a:pt x="48" y="127"/>
                    <a:pt x="33" y="120"/>
                    <a:pt x="22" y="109"/>
                  </a:cubicBezTo>
                  <a:cubicBezTo>
                    <a:pt x="11" y="98"/>
                    <a:pt x="4" y="82"/>
                    <a:pt x="4" y="65"/>
                  </a:cubicBezTo>
                  <a:cubicBezTo>
                    <a:pt x="4" y="48"/>
                    <a:pt x="11" y="33"/>
                    <a:pt x="22" y="22"/>
                  </a:cubicBezTo>
                  <a:cubicBezTo>
                    <a:pt x="33" y="11"/>
                    <a:pt x="48" y="4"/>
                    <a:pt x="65" y="4"/>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126"/>
            <p:cNvSpPr/>
            <p:nvPr/>
          </p:nvSpPr>
          <p:spPr bwMode="auto">
            <a:xfrm>
              <a:off x="958851" y="2711451"/>
              <a:ext cx="60325" cy="122238"/>
            </a:xfrm>
            <a:custGeom>
              <a:avLst/>
              <a:gdLst>
                <a:gd name="T0" fmla="*/ 66 w 66"/>
                <a:gd name="T1" fmla="*/ 0 h 131"/>
                <a:gd name="T2" fmla="*/ 0 w 66"/>
                <a:gd name="T3" fmla="*/ 65 h 131"/>
                <a:gd name="T4" fmla="*/ 66 w 66"/>
                <a:gd name="T5" fmla="*/ 131 h 131"/>
                <a:gd name="T6" fmla="*/ 66 w 66"/>
                <a:gd name="T7" fmla="*/ 127 h 131"/>
                <a:gd name="T8" fmla="*/ 22 w 66"/>
                <a:gd name="T9" fmla="*/ 109 h 131"/>
                <a:gd name="T10" fmla="*/ 4 w 66"/>
                <a:gd name="T11" fmla="*/ 65 h 131"/>
                <a:gd name="T12" fmla="*/ 22 w 66"/>
                <a:gd name="T13" fmla="*/ 22 h 131"/>
                <a:gd name="T14" fmla="*/ 66 w 66"/>
                <a:gd name="T15" fmla="*/ 4 h 131"/>
                <a:gd name="T16" fmla="*/ 66 w 66"/>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1">
                  <a:moveTo>
                    <a:pt x="66" y="0"/>
                  </a:moveTo>
                  <a:cubicBezTo>
                    <a:pt x="30" y="0"/>
                    <a:pt x="0" y="29"/>
                    <a:pt x="0" y="65"/>
                  </a:cubicBezTo>
                  <a:cubicBezTo>
                    <a:pt x="0" y="102"/>
                    <a:pt x="30" y="131"/>
                    <a:pt x="66" y="131"/>
                  </a:cubicBezTo>
                  <a:cubicBezTo>
                    <a:pt x="66" y="127"/>
                    <a:pt x="66" y="127"/>
                    <a:pt x="66" y="127"/>
                  </a:cubicBezTo>
                  <a:cubicBezTo>
                    <a:pt x="49" y="127"/>
                    <a:pt x="33" y="120"/>
                    <a:pt x="22" y="109"/>
                  </a:cubicBezTo>
                  <a:cubicBezTo>
                    <a:pt x="11" y="98"/>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127"/>
            <p:cNvSpPr/>
            <p:nvPr/>
          </p:nvSpPr>
          <p:spPr bwMode="auto">
            <a:xfrm>
              <a:off x="1597026" y="819151"/>
              <a:ext cx="61913" cy="120650"/>
            </a:xfrm>
            <a:custGeom>
              <a:avLst/>
              <a:gdLst>
                <a:gd name="T0" fmla="*/ 66 w 66"/>
                <a:gd name="T1" fmla="*/ 0 h 130"/>
                <a:gd name="T2" fmla="*/ 0 w 66"/>
                <a:gd name="T3" fmla="*/ 65 h 130"/>
                <a:gd name="T4" fmla="*/ 66 w 66"/>
                <a:gd name="T5" fmla="*/ 130 h 130"/>
                <a:gd name="T6" fmla="*/ 66 w 66"/>
                <a:gd name="T7" fmla="*/ 126 h 130"/>
                <a:gd name="T8" fmla="*/ 22 w 66"/>
                <a:gd name="T9" fmla="*/ 108 h 130"/>
                <a:gd name="T10" fmla="*/ 4 w 66"/>
                <a:gd name="T11" fmla="*/ 65 h 130"/>
                <a:gd name="T12" fmla="*/ 22 w 66"/>
                <a:gd name="T13" fmla="*/ 22 h 130"/>
                <a:gd name="T14" fmla="*/ 66 w 66"/>
                <a:gd name="T15" fmla="*/ 4 h 130"/>
                <a:gd name="T16" fmla="*/ 66 w 66"/>
                <a:gd name="T1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0">
                  <a:moveTo>
                    <a:pt x="66" y="0"/>
                  </a:moveTo>
                  <a:cubicBezTo>
                    <a:pt x="30" y="0"/>
                    <a:pt x="0" y="29"/>
                    <a:pt x="0" y="65"/>
                  </a:cubicBezTo>
                  <a:cubicBezTo>
                    <a:pt x="0" y="101"/>
                    <a:pt x="30" y="130"/>
                    <a:pt x="66" y="130"/>
                  </a:cubicBezTo>
                  <a:cubicBezTo>
                    <a:pt x="66" y="126"/>
                    <a:pt x="66" y="126"/>
                    <a:pt x="66" y="126"/>
                  </a:cubicBezTo>
                  <a:cubicBezTo>
                    <a:pt x="49" y="126"/>
                    <a:pt x="33" y="120"/>
                    <a:pt x="22" y="108"/>
                  </a:cubicBezTo>
                  <a:cubicBezTo>
                    <a:pt x="11" y="97"/>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128"/>
            <p:cNvSpPr>
              <a:spLocks noEditPoints="1"/>
            </p:cNvSpPr>
            <p:nvPr/>
          </p:nvSpPr>
          <p:spPr bwMode="auto">
            <a:xfrm>
              <a:off x="928688" y="21447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1 w 131"/>
                <a:gd name="T11" fmla="*/ 109 h 131"/>
                <a:gd name="T12" fmla="*/ 5 w 131"/>
                <a:gd name="T13" fmla="*/ 79 h 131"/>
                <a:gd name="T14" fmla="*/ 1 w 131"/>
                <a:gd name="T15" fmla="*/ 80 h 131"/>
                <a:gd name="T16" fmla="*/ 65 w 131"/>
                <a:gd name="T17" fmla="*/ 131 h 131"/>
                <a:gd name="T18" fmla="*/ 131 w 131"/>
                <a:gd name="T19" fmla="*/ 65 h 131"/>
                <a:gd name="T20" fmla="*/ 27 w 131"/>
                <a:gd name="T21" fmla="*/ 11 h 131"/>
                <a:gd name="T22" fmla="*/ 0 w 131"/>
                <a:gd name="T23" fmla="*/ 59 h 131"/>
                <a:gd name="T24" fmla="*/ 4 w 131"/>
                <a:gd name="T25" fmla="*/ 56 h 131"/>
                <a:gd name="T26" fmla="*/ 21 w 131"/>
                <a:gd name="T27" fmla="*/ 22 h 131"/>
                <a:gd name="T28" fmla="*/ 27 w 131"/>
                <a:gd name="T29" fmla="*/ 17 h 131"/>
                <a:gd name="T30" fmla="*/ 27 w 131"/>
                <a:gd name="T31" fmla="*/ 12 h 131"/>
                <a:gd name="T32" fmla="*/ 34 w 131"/>
                <a:gd name="T33" fmla="*/ 12 h 131"/>
                <a:gd name="T34" fmla="*/ 34 w 131"/>
                <a:gd name="T35" fmla="*/ 12 h 131"/>
                <a:gd name="T36" fmla="*/ 27 w 131"/>
                <a:gd name="T37" fmla="*/ 12 h 131"/>
                <a:gd name="T38" fmla="*/ 27 w 131"/>
                <a:gd name="T39" fmla="*/ 11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7" y="120"/>
                    <a:pt x="82" y="127"/>
                    <a:pt x="65" y="127"/>
                  </a:cubicBezTo>
                  <a:cubicBezTo>
                    <a:pt x="48" y="127"/>
                    <a:pt x="33" y="120"/>
                    <a:pt x="21" y="109"/>
                  </a:cubicBezTo>
                  <a:cubicBezTo>
                    <a:pt x="13" y="101"/>
                    <a:pt x="7" y="90"/>
                    <a:pt x="5" y="79"/>
                  </a:cubicBezTo>
                  <a:cubicBezTo>
                    <a:pt x="4" y="79"/>
                    <a:pt x="2" y="80"/>
                    <a:pt x="1" y="80"/>
                  </a:cubicBezTo>
                  <a:cubicBezTo>
                    <a:pt x="8" y="109"/>
                    <a:pt x="34" y="131"/>
                    <a:pt x="65" y="131"/>
                  </a:cubicBezTo>
                  <a:cubicBezTo>
                    <a:pt x="101" y="131"/>
                    <a:pt x="131" y="102"/>
                    <a:pt x="131" y="65"/>
                  </a:cubicBezTo>
                  <a:moveTo>
                    <a:pt x="27" y="11"/>
                  </a:moveTo>
                  <a:cubicBezTo>
                    <a:pt x="12" y="22"/>
                    <a:pt x="2" y="39"/>
                    <a:pt x="0" y="59"/>
                  </a:cubicBezTo>
                  <a:cubicBezTo>
                    <a:pt x="1" y="58"/>
                    <a:pt x="3" y="57"/>
                    <a:pt x="4" y="56"/>
                  </a:cubicBezTo>
                  <a:cubicBezTo>
                    <a:pt x="6" y="43"/>
                    <a:pt x="12" y="31"/>
                    <a:pt x="21" y="22"/>
                  </a:cubicBezTo>
                  <a:cubicBezTo>
                    <a:pt x="23" y="20"/>
                    <a:pt x="25" y="18"/>
                    <a:pt x="27" y="17"/>
                  </a:cubicBezTo>
                  <a:cubicBezTo>
                    <a:pt x="27" y="15"/>
                    <a:pt x="27" y="13"/>
                    <a:pt x="27" y="12"/>
                  </a:cubicBezTo>
                  <a:cubicBezTo>
                    <a:pt x="34" y="12"/>
                    <a:pt x="34" y="12"/>
                    <a:pt x="34" y="12"/>
                  </a:cubicBezTo>
                  <a:cubicBezTo>
                    <a:pt x="34" y="12"/>
                    <a:pt x="34" y="12"/>
                    <a:pt x="34" y="12"/>
                  </a:cubicBezTo>
                  <a:cubicBezTo>
                    <a:pt x="27" y="12"/>
                    <a:pt x="27" y="12"/>
                    <a:pt x="27" y="12"/>
                  </a:cubicBezTo>
                  <a:cubicBezTo>
                    <a:pt x="27" y="12"/>
                    <a:pt x="27" y="12"/>
                    <a:pt x="27" y="11"/>
                  </a:cubicBezTo>
                  <a:moveTo>
                    <a:pt x="65" y="0"/>
                  </a:moveTo>
                  <a:cubicBezTo>
                    <a:pt x="59" y="0"/>
                    <a:pt x="52" y="1"/>
                    <a:pt x="47" y="2"/>
                  </a:cubicBezTo>
                  <a:cubicBezTo>
                    <a:pt x="47" y="4"/>
                    <a:pt x="47" y="5"/>
                    <a:pt x="47" y="6"/>
                  </a:cubicBezTo>
                  <a:cubicBezTo>
                    <a:pt x="53" y="5"/>
                    <a:pt x="59" y="4"/>
                    <a:pt x="65" y="4"/>
                  </a:cubicBezTo>
                  <a:cubicBezTo>
                    <a:pt x="82" y="4"/>
                    <a:pt x="97"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129"/>
            <p:cNvSpPr>
              <a:spLocks noEditPoints="1"/>
            </p:cNvSpPr>
            <p:nvPr/>
          </p:nvSpPr>
          <p:spPr bwMode="auto">
            <a:xfrm>
              <a:off x="928688" y="2146301"/>
              <a:ext cx="44450" cy="73025"/>
            </a:xfrm>
            <a:custGeom>
              <a:avLst/>
              <a:gdLst>
                <a:gd name="T0" fmla="*/ 5 w 48"/>
                <a:gd name="T1" fmla="*/ 54 h 78"/>
                <a:gd name="T2" fmla="*/ 1 w 48"/>
                <a:gd name="T3" fmla="*/ 57 h 78"/>
                <a:gd name="T4" fmla="*/ 0 w 48"/>
                <a:gd name="T5" fmla="*/ 63 h 78"/>
                <a:gd name="T6" fmla="*/ 2 w 48"/>
                <a:gd name="T7" fmla="*/ 78 h 78"/>
                <a:gd name="T8" fmla="*/ 6 w 48"/>
                <a:gd name="T9" fmla="*/ 77 h 78"/>
                <a:gd name="T10" fmla="*/ 4 w 48"/>
                <a:gd name="T11" fmla="*/ 63 h 78"/>
                <a:gd name="T12" fmla="*/ 5 w 48"/>
                <a:gd name="T13" fmla="*/ 54 h 78"/>
                <a:gd name="T14" fmla="*/ 35 w 48"/>
                <a:gd name="T15" fmla="*/ 10 h 78"/>
                <a:gd name="T16" fmla="*/ 28 w 48"/>
                <a:gd name="T17" fmla="*/ 10 h 78"/>
                <a:gd name="T18" fmla="*/ 28 w 48"/>
                <a:gd name="T19" fmla="*/ 15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4" y="55"/>
                    <a:pt x="2" y="56"/>
                    <a:pt x="1" y="57"/>
                  </a:cubicBezTo>
                  <a:cubicBezTo>
                    <a:pt x="0" y="59"/>
                    <a:pt x="0" y="61"/>
                    <a:pt x="0" y="63"/>
                  </a:cubicBezTo>
                  <a:cubicBezTo>
                    <a:pt x="0" y="68"/>
                    <a:pt x="1" y="73"/>
                    <a:pt x="2" y="78"/>
                  </a:cubicBezTo>
                  <a:cubicBezTo>
                    <a:pt x="3" y="78"/>
                    <a:pt x="5" y="77"/>
                    <a:pt x="6" y="77"/>
                  </a:cubicBezTo>
                  <a:cubicBezTo>
                    <a:pt x="5" y="72"/>
                    <a:pt x="4" y="68"/>
                    <a:pt x="4" y="63"/>
                  </a:cubicBezTo>
                  <a:cubicBezTo>
                    <a:pt x="4" y="60"/>
                    <a:pt x="5" y="57"/>
                    <a:pt x="5" y="54"/>
                  </a:cubicBezTo>
                  <a:moveTo>
                    <a:pt x="35" y="10"/>
                  </a:moveTo>
                  <a:cubicBezTo>
                    <a:pt x="28" y="10"/>
                    <a:pt x="28" y="10"/>
                    <a:pt x="28" y="10"/>
                  </a:cubicBezTo>
                  <a:cubicBezTo>
                    <a:pt x="28" y="11"/>
                    <a:pt x="28" y="13"/>
                    <a:pt x="28" y="15"/>
                  </a:cubicBezTo>
                  <a:cubicBezTo>
                    <a:pt x="30" y="13"/>
                    <a:pt x="33" y="11"/>
                    <a:pt x="35" y="10"/>
                  </a:cubicBezTo>
                  <a:moveTo>
                    <a:pt x="48" y="0"/>
                  </a:moveTo>
                  <a:cubicBezTo>
                    <a:pt x="41" y="2"/>
                    <a:pt x="34" y="5"/>
                    <a:pt x="28" y="9"/>
                  </a:cubicBezTo>
                  <a:cubicBezTo>
                    <a:pt x="28" y="10"/>
                    <a:pt x="28" y="10"/>
                    <a:pt x="28" y="10"/>
                  </a:cubicBezTo>
                  <a:cubicBezTo>
                    <a:pt x="35" y="10"/>
                    <a:pt x="35" y="10"/>
                    <a:pt x="35" y="10"/>
                  </a:cubicBezTo>
                  <a:cubicBezTo>
                    <a:pt x="39" y="7"/>
                    <a:pt x="44" y="6"/>
                    <a:pt x="48" y="4"/>
                  </a:cubicBezTo>
                  <a:cubicBezTo>
                    <a:pt x="48" y="3"/>
                    <a:pt x="48" y="2"/>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130"/>
            <p:cNvSpPr>
              <a:spLocks noEditPoints="1"/>
            </p:cNvSpPr>
            <p:nvPr/>
          </p:nvSpPr>
          <p:spPr bwMode="auto">
            <a:xfrm>
              <a:off x="2763838" y="2211389"/>
              <a:ext cx="123825" cy="123825"/>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0"/>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3"/>
                    <a:pt x="13" y="31"/>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2" name="Freeform 131"/>
            <p:cNvSpPr>
              <a:spLocks noEditPoints="1"/>
            </p:cNvSpPr>
            <p:nvPr/>
          </p:nvSpPr>
          <p:spPr bwMode="auto">
            <a:xfrm>
              <a:off x="2763838" y="2214564"/>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7"/>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3" name="Freeform 132"/>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close/>
                  <a:moveTo>
                    <a:pt x="78" y="0"/>
                  </a:moveTo>
                  <a:lnTo>
                    <a:pt x="29" y="0"/>
                  </a:lnTo>
                  <a:lnTo>
                    <a:pt x="29" y="3"/>
                  </a:lnTo>
                  <a:lnTo>
                    <a:pt x="75" y="3"/>
                  </a:lnTo>
                  <a:lnTo>
                    <a:pt x="75" y="75"/>
                  </a:lnTo>
                  <a:lnTo>
                    <a:pt x="3" y="75"/>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4" name="Freeform 133"/>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moveTo>
                    <a:pt x="78" y="0"/>
                  </a:moveTo>
                  <a:lnTo>
                    <a:pt x="29" y="0"/>
                  </a:lnTo>
                  <a:lnTo>
                    <a:pt x="29" y="3"/>
                  </a:lnTo>
                  <a:lnTo>
                    <a:pt x="75" y="3"/>
                  </a:lnTo>
                  <a:lnTo>
                    <a:pt x="75" y="75"/>
                  </a:lnTo>
                  <a:lnTo>
                    <a:pt x="3" y="75"/>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5" name="Freeform 134"/>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close/>
                  <a:moveTo>
                    <a:pt x="29" y="0"/>
                  </a:moveTo>
                  <a:lnTo>
                    <a:pt x="17" y="0"/>
                  </a:lnTo>
                  <a:lnTo>
                    <a:pt x="17" y="3"/>
                  </a:lnTo>
                  <a:lnTo>
                    <a:pt x="29" y="3"/>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6" name="Freeform 135"/>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moveTo>
                    <a:pt x="29" y="0"/>
                  </a:moveTo>
                  <a:lnTo>
                    <a:pt x="17" y="0"/>
                  </a:lnTo>
                  <a:lnTo>
                    <a:pt x="17" y="3"/>
                  </a:lnTo>
                  <a:lnTo>
                    <a:pt x="29" y="3"/>
                  </a:lnTo>
                  <a:lnTo>
                    <a:pt x="2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7" name="Freeform 136"/>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close/>
                  <a:moveTo>
                    <a:pt x="77" y="0"/>
                  </a:moveTo>
                  <a:lnTo>
                    <a:pt x="28" y="0"/>
                  </a:lnTo>
                  <a:lnTo>
                    <a:pt x="28" y="3"/>
                  </a:lnTo>
                  <a:lnTo>
                    <a:pt x="75" y="3"/>
                  </a:lnTo>
                  <a:lnTo>
                    <a:pt x="75" y="75"/>
                  </a:lnTo>
                  <a:lnTo>
                    <a:pt x="3" y="75"/>
                  </a:lnTo>
                  <a:lnTo>
                    <a:pt x="3" y="50"/>
                  </a:lnTo>
                  <a:lnTo>
                    <a:pt x="0" y="50"/>
                  </a:lnTo>
                  <a:lnTo>
                    <a:pt x="0" y="78"/>
                  </a:lnTo>
                  <a:lnTo>
                    <a:pt x="77" y="78"/>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8" name="Freeform 137"/>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moveTo>
                    <a:pt x="77" y="0"/>
                  </a:moveTo>
                  <a:lnTo>
                    <a:pt x="28" y="0"/>
                  </a:lnTo>
                  <a:lnTo>
                    <a:pt x="28" y="3"/>
                  </a:lnTo>
                  <a:lnTo>
                    <a:pt x="75" y="3"/>
                  </a:lnTo>
                  <a:lnTo>
                    <a:pt x="75" y="75"/>
                  </a:lnTo>
                  <a:lnTo>
                    <a:pt x="3" y="75"/>
                  </a:lnTo>
                  <a:lnTo>
                    <a:pt x="3" y="50"/>
                  </a:lnTo>
                  <a:lnTo>
                    <a:pt x="0" y="50"/>
                  </a:lnTo>
                  <a:lnTo>
                    <a:pt x="0" y="78"/>
                  </a:lnTo>
                  <a:lnTo>
                    <a:pt x="77" y="78"/>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9" name="Freeform 138"/>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close/>
                  <a:moveTo>
                    <a:pt x="28" y="0"/>
                  </a:moveTo>
                  <a:lnTo>
                    <a:pt x="16" y="0"/>
                  </a:lnTo>
                  <a:lnTo>
                    <a:pt x="16" y="3"/>
                  </a:lnTo>
                  <a:lnTo>
                    <a:pt x="28" y="3"/>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0" name="Freeform 139"/>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moveTo>
                    <a:pt x="28" y="0"/>
                  </a:moveTo>
                  <a:lnTo>
                    <a:pt x="16" y="0"/>
                  </a:lnTo>
                  <a:lnTo>
                    <a:pt x="16" y="3"/>
                  </a:lnTo>
                  <a:lnTo>
                    <a:pt x="28" y="3"/>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1" name="Freeform 140"/>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2" name="Freeform 141"/>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3" name="Freeform 142"/>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4" name="Freeform 143"/>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5" name="Freeform 144"/>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close/>
                  <a:moveTo>
                    <a:pt x="78" y="0"/>
                  </a:moveTo>
                  <a:lnTo>
                    <a:pt x="29" y="0"/>
                  </a:lnTo>
                  <a:lnTo>
                    <a:pt x="29" y="2"/>
                  </a:lnTo>
                  <a:lnTo>
                    <a:pt x="75" y="2"/>
                  </a:lnTo>
                  <a:lnTo>
                    <a:pt x="75" y="74"/>
                  </a:lnTo>
                  <a:lnTo>
                    <a:pt x="3" y="74"/>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6" name="Freeform 145"/>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moveTo>
                    <a:pt x="78" y="0"/>
                  </a:moveTo>
                  <a:lnTo>
                    <a:pt x="29" y="0"/>
                  </a:lnTo>
                  <a:lnTo>
                    <a:pt x="29" y="2"/>
                  </a:lnTo>
                  <a:lnTo>
                    <a:pt x="75" y="2"/>
                  </a:lnTo>
                  <a:lnTo>
                    <a:pt x="75" y="74"/>
                  </a:lnTo>
                  <a:lnTo>
                    <a:pt x="3" y="74"/>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7" name="Freeform 146"/>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close/>
                  <a:moveTo>
                    <a:pt x="29" y="0"/>
                  </a:moveTo>
                  <a:lnTo>
                    <a:pt x="17" y="0"/>
                  </a:lnTo>
                  <a:lnTo>
                    <a:pt x="17" y="2"/>
                  </a:lnTo>
                  <a:lnTo>
                    <a:pt x="29" y="2"/>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8" name="Freeform 147"/>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moveTo>
                    <a:pt x="29" y="0"/>
                  </a:moveTo>
                  <a:lnTo>
                    <a:pt x="17" y="0"/>
                  </a:lnTo>
                  <a:lnTo>
                    <a:pt x="17" y="2"/>
                  </a:lnTo>
                  <a:lnTo>
                    <a:pt x="29" y="2"/>
                  </a:lnTo>
                  <a:lnTo>
                    <a:pt x="2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9" name="Freeform 148"/>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0" name="Freeform 149"/>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1" name="Freeform 150"/>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2" name="Freeform 151"/>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3" name="Freeform 152"/>
            <p:cNvSpPr/>
            <p:nvPr/>
          </p:nvSpPr>
          <p:spPr bwMode="auto">
            <a:xfrm>
              <a:off x="2005013" y="19764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7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7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8"/>
                    <a:pt x="30" y="28"/>
                    <a:pt x="35" y="37"/>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6"/>
                    <a:pt x="34" y="25"/>
                    <a:pt x="28" y="17"/>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4" name="Freeform 153"/>
            <p:cNvSpPr/>
            <p:nvPr/>
          </p:nvSpPr>
          <p:spPr bwMode="auto">
            <a:xfrm>
              <a:off x="2112963" y="1976439"/>
              <a:ext cx="55563" cy="49213"/>
            </a:xfrm>
            <a:custGeom>
              <a:avLst/>
              <a:gdLst>
                <a:gd name="T0" fmla="*/ 0 w 59"/>
                <a:gd name="T1" fmla="*/ 0 h 53"/>
                <a:gd name="T2" fmla="*/ 0 w 59"/>
                <a:gd name="T3" fmla="*/ 0 h 53"/>
                <a:gd name="T4" fmla="*/ 0 w 59"/>
                <a:gd name="T5" fmla="*/ 4 h 53"/>
                <a:gd name="T6" fmla="*/ 0 w 59"/>
                <a:gd name="T7" fmla="*/ 4 h 53"/>
                <a:gd name="T8" fmla="*/ 19 w 59"/>
                <a:gd name="T9" fmla="*/ 11 h 53"/>
                <a:gd name="T10" fmla="*/ 36 w 59"/>
                <a:gd name="T11" fmla="*/ 37 h 53"/>
                <a:gd name="T12" fmla="*/ 45 w 59"/>
                <a:gd name="T13" fmla="*/ 48 h 53"/>
                <a:gd name="T14" fmla="*/ 58 w 59"/>
                <a:gd name="T15" fmla="*/ 53 h 53"/>
                <a:gd name="T16" fmla="*/ 59 w 59"/>
                <a:gd name="T17" fmla="*/ 53 h 53"/>
                <a:gd name="T18" fmla="*/ 59 w 59"/>
                <a:gd name="T19" fmla="*/ 49 h 53"/>
                <a:gd name="T20" fmla="*/ 44 w 59"/>
                <a:gd name="T21" fmla="*/ 42 h 53"/>
                <a:gd name="T22" fmla="*/ 29 w 59"/>
                <a:gd name="T23" fmla="*/ 17 h 53"/>
                <a:gd name="T24" fmla="*/ 18 w 59"/>
                <a:gd name="T25" fmla="*/ 5 h 53"/>
                <a:gd name="T26" fmla="*/ 0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0" y="0"/>
                  </a:moveTo>
                  <a:cubicBezTo>
                    <a:pt x="0" y="0"/>
                    <a:pt x="0" y="0"/>
                    <a:pt x="0" y="0"/>
                  </a:cubicBezTo>
                  <a:cubicBezTo>
                    <a:pt x="0" y="4"/>
                    <a:pt x="0" y="4"/>
                    <a:pt x="0" y="4"/>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7"/>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5" name="Freeform 154"/>
            <p:cNvSpPr/>
            <p:nvPr/>
          </p:nvSpPr>
          <p:spPr bwMode="auto">
            <a:xfrm>
              <a:off x="2058988" y="1976439"/>
              <a:ext cx="53975" cy="49213"/>
            </a:xfrm>
            <a:custGeom>
              <a:avLst/>
              <a:gdLst>
                <a:gd name="T0" fmla="*/ 58 w 58"/>
                <a:gd name="T1" fmla="*/ 0 h 53"/>
                <a:gd name="T2" fmla="*/ 37 w 58"/>
                <a:gd name="T3" fmla="*/ 8 h 53"/>
                <a:gd name="T4" fmla="*/ 20 w 58"/>
                <a:gd name="T5" fmla="*/ 35 h 53"/>
                <a:gd name="T6" fmla="*/ 12 w 58"/>
                <a:gd name="T7" fmla="*/ 45 h 53"/>
                <a:gd name="T8" fmla="*/ 0 w 58"/>
                <a:gd name="T9" fmla="*/ 49 h 53"/>
                <a:gd name="T10" fmla="*/ 0 w 58"/>
                <a:gd name="T11" fmla="*/ 53 h 53"/>
                <a:gd name="T12" fmla="*/ 0 w 58"/>
                <a:gd name="T13" fmla="*/ 53 h 53"/>
                <a:gd name="T14" fmla="*/ 18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6"/>
                    <a:pt x="25" y="26"/>
                    <a:pt x="20" y="35"/>
                  </a:cubicBezTo>
                  <a:cubicBezTo>
                    <a:pt x="17" y="39"/>
                    <a:pt x="15" y="43"/>
                    <a:pt x="12" y="45"/>
                  </a:cubicBezTo>
                  <a:cubicBezTo>
                    <a:pt x="8" y="48"/>
                    <a:pt x="5" y="49"/>
                    <a:pt x="0" y="49"/>
                  </a:cubicBezTo>
                  <a:cubicBezTo>
                    <a:pt x="0" y="53"/>
                    <a:pt x="0" y="53"/>
                    <a:pt x="0" y="53"/>
                  </a:cubicBezTo>
                  <a:cubicBezTo>
                    <a:pt x="0" y="53"/>
                    <a:pt x="0" y="53"/>
                    <a:pt x="0" y="53"/>
                  </a:cubicBezTo>
                  <a:cubicBezTo>
                    <a:pt x="8" y="53"/>
                    <a:pt x="13" y="50"/>
                    <a:pt x="18" y="45"/>
                  </a:cubicBezTo>
                  <a:cubicBezTo>
                    <a:pt x="24" y="37"/>
                    <a:pt x="28" y="27"/>
                    <a:pt x="33" y="19"/>
                  </a:cubicBezTo>
                  <a:cubicBezTo>
                    <a:pt x="36" y="15"/>
                    <a:pt x="39" y="11"/>
                    <a:pt x="43" y="8"/>
                  </a:cubicBezTo>
                  <a:cubicBezTo>
                    <a:pt x="47" y="6"/>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6" name="Freeform 155"/>
            <p:cNvSpPr/>
            <p:nvPr/>
          </p:nvSpPr>
          <p:spPr bwMode="auto">
            <a:xfrm>
              <a:off x="2168526" y="1976439"/>
              <a:ext cx="53975" cy="49213"/>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0 h 53"/>
                <a:gd name="T24" fmla="*/ 58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58" y="0"/>
                  </a:moveTo>
                  <a:cubicBezTo>
                    <a:pt x="48" y="0"/>
                    <a:pt x="41" y="3"/>
                    <a:pt x="36" y="8"/>
                  </a:cubicBezTo>
                  <a:cubicBezTo>
                    <a:pt x="28" y="16"/>
                    <a:pt x="24" y="26"/>
                    <a:pt x="19" y="35"/>
                  </a:cubicBezTo>
                  <a:cubicBezTo>
                    <a:pt x="17" y="39"/>
                    <a:pt x="14" y="43"/>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7" name="Freeform 156"/>
            <p:cNvSpPr/>
            <p:nvPr/>
          </p:nvSpPr>
          <p:spPr bwMode="auto">
            <a:xfrm>
              <a:off x="2314576" y="2828926"/>
              <a:ext cx="55563" cy="50800"/>
            </a:xfrm>
            <a:custGeom>
              <a:avLst/>
              <a:gdLst>
                <a:gd name="T0" fmla="*/ 0 w 59"/>
                <a:gd name="T1" fmla="*/ 0 h 53"/>
                <a:gd name="T2" fmla="*/ 0 w 59"/>
                <a:gd name="T3" fmla="*/ 0 h 53"/>
                <a:gd name="T4" fmla="*/ 0 w 59"/>
                <a:gd name="T5" fmla="*/ 4 h 53"/>
                <a:gd name="T6" fmla="*/ 19 w 59"/>
                <a:gd name="T7" fmla="*/ 11 h 53"/>
                <a:gd name="T8" fmla="*/ 36 w 59"/>
                <a:gd name="T9" fmla="*/ 37 h 53"/>
                <a:gd name="T10" fmla="*/ 45 w 59"/>
                <a:gd name="T11" fmla="*/ 48 h 53"/>
                <a:gd name="T12" fmla="*/ 58 w 59"/>
                <a:gd name="T13" fmla="*/ 53 h 53"/>
                <a:gd name="T14" fmla="*/ 59 w 59"/>
                <a:gd name="T15" fmla="*/ 53 h 53"/>
                <a:gd name="T16" fmla="*/ 59 w 59"/>
                <a:gd name="T17" fmla="*/ 49 h 53"/>
                <a:gd name="T18" fmla="*/ 44 w 59"/>
                <a:gd name="T19" fmla="*/ 42 h 53"/>
                <a:gd name="T20" fmla="*/ 29 w 59"/>
                <a:gd name="T21" fmla="*/ 16 h 53"/>
                <a:gd name="T22" fmla="*/ 18 w 59"/>
                <a:gd name="T23" fmla="*/ 5 h 53"/>
                <a:gd name="T24" fmla="*/ 0 w 5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3">
                  <a:moveTo>
                    <a:pt x="0" y="0"/>
                  </a:moveTo>
                  <a:cubicBezTo>
                    <a:pt x="0" y="0"/>
                    <a:pt x="0" y="0"/>
                    <a:pt x="0" y="0"/>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6"/>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8" name="Freeform 157"/>
            <p:cNvSpPr/>
            <p:nvPr/>
          </p:nvSpPr>
          <p:spPr bwMode="auto">
            <a:xfrm>
              <a:off x="2424113" y="2828926"/>
              <a:ext cx="53975" cy="50800"/>
            </a:xfrm>
            <a:custGeom>
              <a:avLst/>
              <a:gdLst>
                <a:gd name="T0" fmla="*/ 0 w 58"/>
                <a:gd name="T1" fmla="*/ 0 h 53"/>
                <a:gd name="T2" fmla="*/ 0 w 58"/>
                <a:gd name="T3" fmla="*/ 0 h 53"/>
                <a:gd name="T4" fmla="*/ 0 w 58"/>
                <a:gd name="T5" fmla="*/ 4 h 53"/>
                <a:gd name="T6" fmla="*/ 0 w 58"/>
                <a:gd name="T7" fmla="*/ 4 h 53"/>
                <a:gd name="T8" fmla="*/ 18 w 58"/>
                <a:gd name="T9" fmla="*/ 11 h 53"/>
                <a:gd name="T10" fmla="*/ 35 w 58"/>
                <a:gd name="T11" fmla="*/ 37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8" y="4"/>
                    <a:pt x="14" y="7"/>
                    <a:pt x="18" y="11"/>
                  </a:cubicBezTo>
                  <a:cubicBezTo>
                    <a:pt x="25" y="18"/>
                    <a:pt x="30" y="28"/>
                    <a:pt x="35" y="37"/>
                  </a:cubicBezTo>
                  <a:cubicBezTo>
                    <a:pt x="37" y="41"/>
                    <a:pt x="40" y="45"/>
                    <a:pt x="44" y="48"/>
                  </a:cubicBezTo>
                  <a:cubicBezTo>
                    <a:pt x="48" y="51"/>
                    <a:pt x="52"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7" y="46"/>
                    <a:pt x="44" y="42"/>
                  </a:cubicBezTo>
                  <a:cubicBezTo>
                    <a:pt x="38" y="36"/>
                    <a:pt x="34" y="25"/>
                    <a:pt x="28" y="16"/>
                  </a:cubicBezTo>
                  <a:cubicBezTo>
                    <a:pt x="25" y="12"/>
                    <a:pt x="21"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9" name="Freeform 158"/>
            <p:cNvSpPr/>
            <p:nvPr/>
          </p:nvSpPr>
          <p:spPr bwMode="auto">
            <a:xfrm>
              <a:off x="237013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8" y="0"/>
                    <a:pt x="41" y="3"/>
                    <a:pt x="36" y="8"/>
                  </a:cubicBezTo>
                  <a:cubicBezTo>
                    <a:pt x="28" y="16"/>
                    <a:pt x="24" y="26"/>
                    <a:pt x="19" y="35"/>
                  </a:cubicBezTo>
                  <a:cubicBezTo>
                    <a:pt x="17" y="39"/>
                    <a:pt x="14" y="42"/>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0" name="Freeform 159"/>
            <p:cNvSpPr/>
            <p:nvPr/>
          </p:nvSpPr>
          <p:spPr bwMode="auto">
            <a:xfrm>
              <a:off x="247808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49 h 53"/>
                <a:gd name="T12" fmla="*/ 0 w 58"/>
                <a:gd name="T13" fmla="*/ 53 h 53"/>
                <a:gd name="T14" fmla="*/ 0 w 58"/>
                <a:gd name="T15" fmla="*/ 53 h 53"/>
                <a:gd name="T16" fmla="*/ 17 w 58"/>
                <a:gd name="T17" fmla="*/ 45 h 53"/>
                <a:gd name="T18" fmla="*/ 33 w 58"/>
                <a:gd name="T19" fmla="*/ 19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6" y="8"/>
                  </a:cubicBezTo>
                  <a:cubicBezTo>
                    <a:pt x="29" y="16"/>
                    <a:pt x="24" y="26"/>
                    <a:pt x="19" y="35"/>
                  </a:cubicBezTo>
                  <a:cubicBezTo>
                    <a:pt x="17" y="39"/>
                    <a:pt x="14" y="42"/>
                    <a:pt x="11" y="45"/>
                  </a:cubicBezTo>
                  <a:cubicBezTo>
                    <a:pt x="8" y="48"/>
                    <a:pt x="5" y="49"/>
                    <a:pt x="0" y="49"/>
                  </a:cubicBezTo>
                  <a:cubicBezTo>
                    <a:pt x="0" y="49"/>
                    <a:pt x="0"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1" name="Freeform 160"/>
            <p:cNvSpPr/>
            <p:nvPr/>
          </p:nvSpPr>
          <p:spPr bwMode="auto">
            <a:xfrm>
              <a:off x="2463801" y="1600201"/>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7"/>
                    <a:pt x="30" y="28"/>
                    <a:pt x="35" y="36"/>
                  </a:cubicBezTo>
                  <a:cubicBezTo>
                    <a:pt x="38" y="41"/>
                    <a:pt x="41" y="45"/>
                    <a:pt x="44" y="48"/>
                  </a:cubicBezTo>
                  <a:cubicBezTo>
                    <a:pt x="48" y="51"/>
                    <a:pt x="52"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2" name="Freeform 161"/>
            <p:cNvSpPr/>
            <p:nvPr/>
          </p:nvSpPr>
          <p:spPr bwMode="auto">
            <a:xfrm>
              <a:off x="2571751" y="1600201"/>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9" y="4"/>
                    <a:pt x="14" y="7"/>
                    <a:pt x="19" y="11"/>
                  </a:cubicBezTo>
                  <a:cubicBezTo>
                    <a:pt x="26" y="17"/>
                    <a:pt x="30" y="28"/>
                    <a:pt x="35" y="36"/>
                  </a:cubicBezTo>
                  <a:cubicBezTo>
                    <a:pt x="38" y="41"/>
                    <a:pt x="41" y="45"/>
                    <a:pt x="44" y="48"/>
                  </a:cubicBezTo>
                  <a:cubicBezTo>
                    <a:pt x="48" y="51"/>
                    <a:pt x="53"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8" y="46"/>
                    <a:pt x="44" y="42"/>
                  </a:cubicBezTo>
                  <a:cubicBezTo>
                    <a:pt x="38" y="35"/>
                    <a:pt x="34" y="25"/>
                    <a:pt x="28" y="16"/>
                  </a:cubicBezTo>
                  <a:cubicBezTo>
                    <a:pt x="26"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3" name="Freeform 162"/>
            <p:cNvSpPr/>
            <p:nvPr/>
          </p:nvSpPr>
          <p:spPr bwMode="auto">
            <a:xfrm>
              <a:off x="2517776" y="1600201"/>
              <a:ext cx="53975" cy="49213"/>
            </a:xfrm>
            <a:custGeom>
              <a:avLst/>
              <a:gdLst>
                <a:gd name="T0" fmla="*/ 58 w 58"/>
                <a:gd name="T1" fmla="*/ 0 h 53"/>
                <a:gd name="T2" fmla="*/ 37 w 58"/>
                <a:gd name="T3" fmla="*/ 8 h 53"/>
                <a:gd name="T4" fmla="*/ 20 w 58"/>
                <a:gd name="T5" fmla="*/ 34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9"/>
                    <a:pt x="14" y="42"/>
                    <a:pt x="11" y="45"/>
                  </a:cubicBezTo>
                  <a:cubicBezTo>
                    <a:pt x="8" y="47"/>
                    <a:pt x="5" y="49"/>
                    <a:pt x="0" y="49"/>
                  </a:cubicBezTo>
                  <a:cubicBezTo>
                    <a:pt x="0" y="53"/>
                    <a:pt x="0" y="53"/>
                    <a:pt x="0" y="53"/>
                  </a:cubicBezTo>
                  <a:cubicBezTo>
                    <a:pt x="0" y="53"/>
                    <a:pt x="0" y="53"/>
                    <a:pt x="0" y="53"/>
                  </a:cubicBezTo>
                  <a:cubicBezTo>
                    <a:pt x="8" y="53"/>
                    <a:pt x="13" y="49"/>
                    <a:pt x="17" y="45"/>
                  </a:cubicBezTo>
                  <a:cubicBezTo>
                    <a:pt x="24" y="37"/>
                    <a:pt x="28" y="27"/>
                    <a:pt x="33" y="19"/>
                  </a:cubicBezTo>
                  <a:cubicBezTo>
                    <a:pt x="36" y="14"/>
                    <a:pt x="39" y="11"/>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4" name="Freeform 163"/>
            <p:cNvSpPr/>
            <p:nvPr/>
          </p:nvSpPr>
          <p:spPr bwMode="auto">
            <a:xfrm>
              <a:off x="2625726" y="1600201"/>
              <a:ext cx="55563" cy="49213"/>
            </a:xfrm>
            <a:custGeom>
              <a:avLst/>
              <a:gdLst>
                <a:gd name="T0" fmla="*/ 58 w 59"/>
                <a:gd name="T1" fmla="*/ 0 h 53"/>
                <a:gd name="T2" fmla="*/ 37 w 59"/>
                <a:gd name="T3" fmla="*/ 8 h 53"/>
                <a:gd name="T4" fmla="*/ 20 w 59"/>
                <a:gd name="T5" fmla="*/ 34 h 53"/>
                <a:gd name="T6" fmla="*/ 12 w 59"/>
                <a:gd name="T7" fmla="*/ 45 h 53"/>
                <a:gd name="T8" fmla="*/ 0 w 59"/>
                <a:gd name="T9" fmla="*/ 49 h 53"/>
                <a:gd name="T10" fmla="*/ 0 w 59"/>
                <a:gd name="T11" fmla="*/ 49 h 53"/>
                <a:gd name="T12" fmla="*/ 0 w 59"/>
                <a:gd name="T13" fmla="*/ 53 h 53"/>
                <a:gd name="T14" fmla="*/ 0 w 59"/>
                <a:gd name="T15" fmla="*/ 53 h 53"/>
                <a:gd name="T16" fmla="*/ 18 w 59"/>
                <a:gd name="T17" fmla="*/ 45 h 53"/>
                <a:gd name="T18" fmla="*/ 34 w 59"/>
                <a:gd name="T19" fmla="*/ 19 h 53"/>
                <a:gd name="T20" fmla="*/ 44 w 59"/>
                <a:gd name="T21" fmla="*/ 8 h 53"/>
                <a:gd name="T22" fmla="*/ 59 w 59"/>
                <a:gd name="T23" fmla="*/ 4 h 53"/>
                <a:gd name="T24" fmla="*/ 59 w 59"/>
                <a:gd name="T25" fmla="*/ 0 h 53"/>
                <a:gd name="T26" fmla="*/ 58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58" y="0"/>
                  </a:moveTo>
                  <a:cubicBezTo>
                    <a:pt x="49" y="0"/>
                    <a:pt x="42" y="3"/>
                    <a:pt x="37" y="8"/>
                  </a:cubicBezTo>
                  <a:cubicBezTo>
                    <a:pt x="29" y="15"/>
                    <a:pt x="25" y="26"/>
                    <a:pt x="20" y="34"/>
                  </a:cubicBezTo>
                  <a:cubicBezTo>
                    <a:pt x="17" y="39"/>
                    <a:pt x="15" y="42"/>
                    <a:pt x="12" y="45"/>
                  </a:cubicBezTo>
                  <a:cubicBezTo>
                    <a:pt x="9" y="47"/>
                    <a:pt x="5" y="49"/>
                    <a:pt x="0" y="49"/>
                  </a:cubicBezTo>
                  <a:cubicBezTo>
                    <a:pt x="0" y="49"/>
                    <a:pt x="0" y="49"/>
                    <a:pt x="0" y="49"/>
                  </a:cubicBezTo>
                  <a:cubicBezTo>
                    <a:pt x="0" y="53"/>
                    <a:pt x="0" y="53"/>
                    <a:pt x="0" y="53"/>
                  </a:cubicBezTo>
                  <a:cubicBezTo>
                    <a:pt x="0" y="53"/>
                    <a:pt x="0" y="53"/>
                    <a:pt x="0" y="53"/>
                  </a:cubicBezTo>
                  <a:cubicBezTo>
                    <a:pt x="8" y="53"/>
                    <a:pt x="13" y="49"/>
                    <a:pt x="18" y="45"/>
                  </a:cubicBezTo>
                  <a:cubicBezTo>
                    <a:pt x="24" y="37"/>
                    <a:pt x="28" y="27"/>
                    <a:pt x="34" y="19"/>
                  </a:cubicBezTo>
                  <a:cubicBezTo>
                    <a:pt x="36" y="14"/>
                    <a:pt x="40" y="11"/>
                    <a:pt x="44" y="8"/>
                  </a:cubicBezTo>
                  <a:cubicBezTo>
                    <a:pt x="47" y="5"/>
                    <a:pt x="52" y="4"/>
                    <a:pt x="59" y="4"/>
                  </a:cubicBezTo>
                  <a:cubicBezTo>
                    <a:pt x="59" y="0"/>
                    <a:pt x="59" y="0"/>
                    <a:pt x="59"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5" name="Freeform 164"/>
            <p:cNvSpPr/>
            <p:nvPr/>
          </p:nvSpPr>
          <p:spPr bwMode="auto">
            <a:xfrm>
              <a:off x="950913" y="15446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6"/>
                    <a:pt x="19" y="11"/>
                  </a:cubicBezTo>
                  <a:cubicBezTo>
                    <a:pt x="26" y="17"/>
                    <a:pt x="30" y="27"/>
                    <a:pt x="35" y="36"/>
                  </a:cubicBezTo>
                  <a:cubicBezTo>
                    <a:pt x="38" y="41"/>
                    <a:pt x="40" y="45"/>
                    <a:pt x="44" y="48"/>
                  </a:cubicBezTo>
                  <a:cubicBezTo>
                    <a:pt x="48" y="51"/>
                    <a:pt x="52" y="53"/>
                    <a:pt x="58" y="53"/>
                  </a:cubicBezTo>
                  <a:cubicBezTo>
                    <a:pt x="58" y="53"/>
                    <a:pt x="58" y="53"/>
                    <a:pt x="58" y="53"/>
                  </a:cubicBezTo>
                  <a:cubicBezTo>
                    <a:pt x="58" y="49"/>
                    <a:pt x="58" y="49"/>
                    <a:pt x="58" y="49"/>
                  </a:cubicBezTo>
                  <a:cubicBezTo>
                    <a:pt x="52" y="49"/>
                    <a:pt x="47" y="46"/>
                    <a:pt x="44" y="42"/>
                  </a:cubicBezTo>
                  <a:cubicBezTo>
                    <a:pt x="38" y="35"/>
                    <a:pt x="34" y="25"/>
                    <a:pt x="28" y="16"/>
                  </a:cubicBezTo>
                  <a:cubicBezTo>
                    <a:pt x="25" y="12"/>
                    <a:pt x="22"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6" name="Freeform 165"/>
            <p:cNvSpPr/>
            <p:nvPr/>
          </p:nvSpPr>
          <p:spPr bwMode="auto">
            <a:xfrm>
              <a:off x="1058863" y="1544639"/>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49 h 53"/>
                <a:gd name="T20" fmla="*/ 44 w 58"/>
                <a:gd name="T21" fmla="*/ 42 h 53"/>
                <a:gd name="T22" fmla="*/ 28 w 58"/>
                <a:gd name="T23" fmla="*/ 16 h 53"/>
                <a:gd name="T24" fmla="*/ 17 w 58"/>
                <a:gd name="T25" fmla="*/ 5 h 53"/>
                <a:gd name="T26" fmla="*/ 0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0" y="0"/>
                  </a:moveTo>
                  <a:cubicBezTo>
                    <a:pt x="0" y="0"/>
                    <a:pt x="0" y="0"/>
                    <a:pt x="0" y="0"/>
                  </a:cubicBezTo>
                  <a:cubicBezTo>
                    <a:pt x="0" y="4"/>
                    <a:pt x="0" y="4"/>
                    <a:pt x="0" y="4"/>
                  </a:cubicBezTo>
                  <a:cubicBezTo>
                    <a:pt x="0" y="4"/>
                    <a:pt x="0" y="4"/>
                    <a:pt x="0" y="4"/>
                  </a:cubicBezTo>
                  <a:cubicBezTo>
                    <a:pt x="8" y="4"/>
                    <a:pt x="14" y="6"/>
                    <a:pt x="19" y="11"/>
                  </a:cubicBezTo>
                  <a:cubicBezTo>
                    <a:pt x="26" y="17"/>
                    <a:pt x="30" y="27"/>
                    <a:pt x="35" y="36"/>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7" name="Freeform 166"/>
            <p:cNvSpPr/>
            <p:nvPr/>
          </p:nvSpPr>
          <p:spPr bwMode="auto">
            <a:xfrm>
              <a:off x="1004888" y="1544639"/>
              <a:ext cx="53975" cy="49213"/>
            </a:xfrm>
            <a:custGeom>
              <a:avLst/>
              <a:gdLst>
                <a:gd name="T0" fmla="*/ 58 w 58"/>
                <a:gd name="T1" fmla="*/ 0 h 53"/>
                <a:gd name="T2" fmla="*/ 37 w 58"/>
                <a:gd name="T3" fmla="*/ 8 h 53"/>
                <a:gd name="T4" fmla="*/ 19 w 58"/>
                <a:gd name="T5" fmla="*/ 34 h 53"/>
                <a:gd name="T6" fmla="*/ 11 w 58"/>
                <a:gd name="T7" fmla="*/ 45 h 53"/>
                <a:gd name="T8" fmla="*/ 0 w 58"/>
                <a:gd name="T9" fmla="*/ 49 h 53"/>
                <a:gd name="T10" fmla="*/ 0 w 58"/>
                <a:gd name="T11" fmla="*/ 53 h 53"/>
                <a:gd name="T12" fmla="*/ 0 w 58"/>
                <a:gd name="T13" fmla="*/ 53 h 53"/>
                <a:gd name="T14" fmla="*/ 17 w 58"/>
                <a:gd name="T15" fmla="*/ 44 h 53"/>
                <a:gd name="T16" fmla="*/ 33 w 58"/>
                <a:gd name="T17" fmla="*/ 18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4" y="26"/>
                    <a:pt x="19" y="34"/>
                  </a:cubicBezTo>
                  <a:cubicBezTo>
                    <a:pt x="17" y="38"/>
                    <a:pt x="14" y="42"/>
                    <a:pt x="11" y="45"/>
                  </a:cubicBezTo>
                  <a:cubicBezTo>
                    <a:pt x="8" y="47"/>
                    <a:pt x="5" y="49"/>
                    <a:pt x="0" y="49"/>
                  </a:cubicBezTo>
                  <a:cubicBezTo>
                    <a:pt x="0" y="53"/>
                    <a:pt x="0" y="53"/>
                    <a:pt x="0" y="53"/>
                  </a:cubicBezTo>
                  <a:cubicBezTo>
                    <a:pt x="0" y="53"/>
                    <a:pt x="0" y="53"/>
                    <a:pt x="0" y="53"/>
                  </a:cubicBezTo>
                  <a:cubicBezTo>
                    <a:pt x="8" y="53"/>
                    <a:pt x="13" y="49"/>
                    <a:pt x="17" y="44"/>
                  </a:cubicBezTo>
                  <a:cubicBezTo>
                    <a:pt x="24" y="37"/>
                    <a:pt x="28" y="27"/>
                    <a:pt x="33" y="18"/>
                  </a:cubicBezTo>
                  <a:cubicBezTo>
                    <a:pt x="36" y="14"/>
                    <a:pt x="39" y="10"/>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8" name="Freeform 167"/>
            <p:cNvSpPr/>
            <p:nvPr/>
          </p:nvSpPr>
          <p:spPr bwMode="auto">
            <a:xfrm>
              <a:off x="1112838" y="1544639"/>
              <a:ext cx="53975" cy="49213"/>
            </a:xfrm>
            <a:custGeom>
              <a:avLst/>
              <a:gdLst>
                <a:gd name="T0" fmla="*/ 58 w 58"/>
                <a:gd name="T1" fmla="*/ 0 h 53"/>
                <a:gd name="T2" fmla="*/ 37 w 58"/>
                <a:gd name="T3" fmla="*/ 8 h 53"/>
                <a:gd name="T4" fmla="*/ 20 w 58"/>
                <a:gd name="T5" fmla="*/ 34 h 53"/>
                <a:gd name="T6" fmla="*/ 12 w 58"/>
                <a:gd name="T7" fmla="*/ 45 h 53"/>
                <a:gd name="T8" fmla="*/ 0 w 58"/>
                <a:gd name="T9" fmla="*/ 49 h 53"/>
                <a:gd name="T10" fmla="*/ 0 w 58"/>
                <a:gd name="T11" fmla="*/ 53 h 53"/>
                <a:gd name="T12" fmla="*/ 0 w 58"/>
                <a:gd name="T13" fmla="*/ 53 h 53"/>
                <a:gd name="T14" fmla="*/ 0 w 58"/>
                <a:gd name="T15" fmla="*/ 53 h 53"/>
                <a:gd name="T16" fmla="*/ 18 w 58"/>
                <a:gd name="T17" fmla="*/ 44 h 53"/>
                <a:gd name="T18" fmla="*/ 33 w 58"/>
                <a:gd name="T19" fmla="*/ 18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8"/>
                    <a:pt x="15" y="42"/>
                    <a:pt x="12" y="45"/>
                  </a:cubicBezTo>
                  <a:cubicBezTo>
                    <a:pt x="8" y="47"/>
                    <a:pt x="5" y="49"/>
                    <a:pt x="0" y="49"/>
                  </a:cubicBezTo>
                  <a:cubicBezTo>
                    <a:pt x="0" y="53"/>
                    <a:pt x="0" y="53"/>
                    <a:pt x="0" y="53"/>
                  </a:cubicBezTo>
                  <a:cubicBezTo>
                    <a:pt x="0" y="53"/>
                    <a:pt x="0" y="53"/>
                    <a:pt x="0" y="53"/>
                  </a:cubicBezTo>
                  <a:cubicBezTo>
                    <a:pt x="0" y="53"/>
                    <a:pt x="0" y="53"/>
                    <a:pt x="0" y="53"/>
                  </a:cubicBezTo>
                  <a:cubicBezTo>
                    <a:pt x="8" y="53"/>
                    <a:pt x="13" y="49"/>
                    <a:pt x="18" y="44"/>
                  </a:cubicBezTo>
                  <a:cubicBezTo>
                    <a:pt x="24" y="37"/>
                    <a:pt x="28" y="27"/>
                    <a:pt x="33" y="18"/>
                  </a:cubicBezTo>
                  <a:cubicBezTo>
                    <a:pt x="36" y="14"/>
                    <a:pt x="39" y="10"/>
                    <a:pt x="43" y="8"/>
                  </a:cubicBezTo>
                  <a:cubicBezTo>
                    <a:pt x="47" y="5"/>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9" name="Freeform 168"/>
            <p:cNvSpPr/>
            <p:nvPr/>
          </p:nvSpPr>
          <p:spPr bwMode="auto">
            <a:xfrm>
              <a:off x="2020888" y="977901"/>
              <a:ext cx="49213"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Freeform 169"/>
            <p:cNvSpPr/>
            <p:nvPr/>
          </p:nvSpPr>
          <p:spPr bwMode="auto">
            <a:xfrm>
              <a:off x="2020888" y="869951"/>
              <a:ext cx="49213"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1" name="Freeform 170"/>
            <p:cNvSpPr>
              <a:spLocks noEditPoints="1"/>
            </p:cNvSpPr>
            <p:nvPr/>
          </p:nvSpPr>
          <p:spPr bwMode="auto">
            <a:xfrm>
              <a:off x="2020888" y="9239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5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2" name="Freeform 171"/>
            <p:cNvSpPr>
              <a:spLocks noEditPoints="1"/>
            </p:cNvSpPr>
            <p:nvPr/>
          </p:nvSpPr>
          <p:spPr bwMode="auto">
            <a:xfrm>
              <a:off x="2020888" y="8159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5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3" name="Freeform 172"/>
            <p:cNvSpPr/>
            <p:nvPr/>
          </p:nvSpPr>
          <p:spPr bwMode="auto">
            <a:xfrm>
              <a:off x="1687513" y="1547814"/>
              <a:ext cx="49213" cy="53975"/>
            </a:xfrm>
            <a:custGeom>
              <a:avLst/>
              <a:gdLst>
                <a:gd name="T0" fmla="*/ 53 w 53"/>
                <a:gd name="T1" fmla="*/ 0 h 58"/>
                <a:gd name="T2" fmla="*/ 49 w 53"/>
                <a:gd name="T3" fmla="*/ 0 h 58"/>
                <a:gd name="T4" fmla="*/ 42 w 53"/>
                <a:gd name="T5" fmla="*/ 14 h 58"/>
                <a:gd name="T6" fmla="*/ 17 w 53"/>
                <a:gd name="T7" fmla="*/ 30 h 58"/>
                <a:gd name="T8" fmla="*/ 5 w 53"/>
                <a:gd name="T9" fmla="*/ 41 h 58"/>
                <a:gd name="T10" fmla="*/ 0 w 53"/>
                <a:gd name="T11" fmla="*/ 58 h 58"/>
                <a:gd name="T12" fmla="*/ 4 w 53"/>
                <a:gd name="T13" fmla="*/ 58 h 58"/>
                <a:gd name="T14" fmla="*/ 11 w 53"/>
                <a:gd name="T15" fmla="*/ 39 h 58"/>
                <a:gd name="T16" fmla="*/ 37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7" y="10"/>
                    <a:pt x="42" y="14"/>
                  </a:cubicBezTo>
                  <a:cubicBezTo>
                    <a:pt x="36" y="20"/>
                    <a:pt x="26" y="24"/>
                    <a:pt x="17" y="30"/>
                  </a:cubicBezTo>
                  <a:cubicBezTo>
                    <a:pt x="12" y="33"/>
                    <a:pt x="8" y="36"/>
                    <a:pt x="5" y="41"/>
                  </a:cubicBezTo>
                  <a:cubicBezTo>
                    <a:pt x="2" y="45"/>
                    <a:pt x="0" y="51"/>
                    <a:pt x="0" y="58"/>
                  </a:cubicBezTo>
                  <a:cubicBezTo>
                    <a:pt x="4" y="58"/>
                    <a:pt x="4" y="58"/>
                    <a:pt x="4" y="58"/>
                  </a:cubicBezTo>
                  <a:cubicBezTo>
                    <a:pt x="4" y="50"/>
                    <a:pt x="7" y="44"/>
                    <a:pt x="11" y="39"/>
                  </a:cubicBezTo>
                  <a:cubicBezTo>
                    <a:pt x="18" y="32"/>
                    <a:pt x="28" y="28"/>
                    <a:pt x="37" y="23"/>
                  </a:cubicBezTo>
                  <a:cubicBezTo>
                    <a:pt x="41"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4" name="Freeform 173"/>
            <p:cNvSpPr/>
            <p:nvPr/>
          </p:nvSpPr>
          <p:spPr bwMode="auto">
            <a:xfrm>
              <a:off x="1687513" y="1438276"/>
              <a:ext cx="49213" cy="53975"/>
            </a:xfrm>
            <a:custGeom>
              <a:avLst/>
              <a:gdLst>
                <a:gd name="T0" fmla="*/ 53 w 53"/>
                <a:gd name="T1" fmla="*/ 0 h 59"/>
                <a:gd name="T2" fmla="*/ 49 w 53"/>
                <a:gd name="T3" fmla="*/ 0 h 59"/>
                <a:gd name="T4" fmla="*/ 42 w 53"/>
                <a:gd name="T5" fmla="*/ 15 h 59"/>
                <a:gd name="T6" fmla="*/ 17 w 53"/>
                <a:gd name="T7" fmla="*/ 30 h 59"/>
                <a:gd name="T8" fmla="*/ 5 w 53"/>
                <a:gd name="T9" fmla="*/ 41 h 59"/>
                <a:gd name="T10" fmla="*/ 0 w 53"/>
                <a:gd name="T11" fmla="*/ 59 h 59"/>
                <a:gd name="T12" fmla="*/ 4 w 53"/>
                <a:gd name="T13" fmla="*/ 59 h 59"/>
                <a:gd name="T14" fmla="*/ 4 w 53"/>
                <a:gd name="T15" fmla="*/ 59 h 59"/>
                <a:gd name="T16" fmla="*/ 11 w 53"/>
                <a:gd name="T17" fmla="*/ 40 h 59"/>
                <a:gd name="T18" fmla="*/ 37 w 53"/>
                <a:gd name="T19" fmla="*/ 23 h 59"/>
                <a:gd name="T20" fmla="*/ 48 w 53"/>
                <a:gd name="T21" fmla="*/ 14 h 59"/>
                <a:gd name="T22" fmla="*/ 53 w 53"/>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9">
                  <a:moveTo>
                    <a:pt x="53" y="0"/>
                  </a:moveTo>
                  <a:cubicBezTo>
                    <a:pt x="49" y="0"/>
                    <a:pt x="49" y="0"/>
                    <a:pt x="49" y="0"/>
                  </a:cubicBezTo>
                  <a:cubicBezTo>
                    <a:pt x="49" y="7"/>
                    <a:pt x="47" y="11"/>
                    <a:pt x="42" y="15"/>
                  </a:cubicBezTo>
                  <a:cubicBezTo>
                    <a:pt x="36" y="20"/>
                    <a:pt x="26" y="24"/>
                    <a:pt x="17" y="30"/>
                  </a:cubicBezTo>
                  <a:cubicBezTo>
                    <a:pt x="12" y="33"/>
                    <a:pt x="8" y="37"/>
                    <a:pt x="5" y="41"/>
                  </a:cubicBezTo>
                  <a:cubicBezTo>
                    <a:pt x="2" y="46"/>
                    <a:pt x="0" y="52"/>
                    <a:pt x="0" y="59"/>
                  </a:cubicBezTo>
                  <a:cubicBezTo>
                    <a:pt x="4" y="59"/>
                    <a:pt x="4" y="59"/>
                    <a:pt x="4" y="59"/>
                  </a:cubicBezTo>
                  <a:cubicBezTo>
                    <a:pt x="4" y="59"/>
                    <a:pt x="4" y="59"/>
                    <a:pt x="4" y="59"/>
                  </a:cubicBezTo>
                  <a:cubicBezTo>
                    <a:pt x="4" y="50"/>
                    <a:pt x="7" y="45"/>
                    <a:pt x="11" y="40"/>
                  </a:cubicBezTo>
                  <a:cubicBezTo>
                    <a:pt x="18" y="33"/>
                    <a:pt x="28" y="29"/>
                    <a:pt x="37"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5" name="Freeform 174"/>
            <p:cNvSpPr>
              <a:spLocks noEditPoints="1"/>
            </p:cNvSpPr>
            <p:nvPr/>
          </p:nvSpPr>
          <p:spPr bwMode="auto">
            <a:xfrm>
              <a:off x="1687513" y="1492251"/>
              <a:ext cx="49213" cy="55563"/>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5 w 53"/>
                <a:gd name="T15" fmla="*/ 38 h 58"/>
                <a:gd name="T16" fmla="*/ 45 w 53"/>
                <a:gd name="T17" fmla="*/ 46 h 58"/>
                <a:gd name="T18" fmla="*/ 49 w 53"/>
                <a:gd name="T19" fmla="*/ 58 h 58"/>
                <a:gd name="T20" fmla="*/ 53 w 53"/>
                <a:gd name="T21" fmla="*/ 58 h 58"/>
                <a:gd name="T22" fmla="*/ 45 w 53"/>
                <a:gd name="T23" fmla="*/ 40 h 58"/>
                <a:gd name="T24" fmla="*/ 19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4" y="16"/>
                    <a:pt x="8" y="21"/>
                  </a:cubicBezTo>
                  <a:cubicBezTo>
                    <a:pt x="16" y="29"/>
                    <a:pt x="26" y="33"/>
                    <a:pt x="35" y="38"/>
                  </a:cubicBezTo>
                  <a:cubicBezTo>
                    <a:pt x="39" y="41"/>
                    <a:pt x="43" y="43"/>
                    <a:pt x="45" y="46"/>
                  </a:cubicBezTo>
                  <a:cubicBezTo>
                    <a:pt x="48" y="50"/>
                    <a:pt x="49" y="53"/>
                    <a:pt x="49" y="58"/>
                  </a:cubicBezTo>
                  <a:cubicBezTo>
                    <a:pt x="53" y="58"/>
                    <a:pt x="53" y="58"/>
                    <a:pt x="53" y="58"/>
                  </a:cubicBezTo>
                  <a:cubicBezTo>
                    <a:pt x="53" y="50"/>
                    <a:pt x="50" y="45"/>
                    <a:pt x="45" y="40"/>
                  </a:cubicBezTo>
                  <a:cubicBezTo>
                    <a:pt x="38" y="34"/>
                    <a:pt x="27" y="30"/>
                    <a:pt x="19" y="25"/>
                  </a:cubicBezTo>
                  <a:cubicBezTo>
                    <a:pt x="15" y="22"/>
                    <a:pt x="11" y="19"/>
                    <a:pt x="8" y="15"/>
                  </a:cubicBezTo>
                  <a:cubicBezTo>
                    <a:pt x="6"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6" name="Freeform 175"/>
            <p:cNvSpPr>
              <a:spLocks noEditPoints="1"/>
            </p:cNvSpPr>
            <p:nvPr/>
          </p:nvSpPr>
          <p:spPr bwMode="auto">
            <a:xfrm>
              <a:off x="1687513" y="1384301"/>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2 h 58"/>
                <a:gd name="T14" fmla="*/ 35 w 53"/>
                <a:gd name="T15" fmla="*/ 39 h 58"/>
                <a:gd name="T16" fmla="*/ 45 w 53"/>
                <a:gd name="T17" fmla="*/ 47 h 58"/>
                <a:gd name="T18" fmla="*/ 49 w 53"/>
                <a:gd name="T19" fmla="*/ 58 h 58"/>
                <a:gd name="T20" fmla="*/ 53 w 53"/>
                <a:gd name="T21" fmla="*/ 58 h 58"/>
                <a:gd name="T22" fmla="*/ 45 w 53"/>
                <a:gd name="T23" fmla="*/ 41 h 58"/>
                <a:gd name="T24" fmla="*/ 19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10"/>
                    <a:pt x="4" y="17"/>
                    <a:pt x="8" y="22"/>
                  </a:cubicBezTo>
                  <a:cubicBezTo>
                    <a:pt x="16" y="30"/>
                    <a:pt x="26" y="34"/>
                    <a:pt x="35" y="39"/>
                  </a:cubicBezTo>
                  <a:cubicBezTo>
                    <a:pt x="39" y="41"/>
                    <a:pt x="43" y="44"/>
                    <a:pt x="45" y="47"/>
                  </a:cubicBezTo>
                  <a:cubicBezTo>
                    <a:pt x="48" y="50"/>
                    <a:pt x="49" y="54"/>
                    <a:pt x="49" y="58"/>
                  </a:cubicBezTo>
                  <a:cubicBezTo>
                    <a:pt x="53" y="58"/>
                    <a:pt x="53" y="58"/>
                    <a:pt x="53" y="58"/>
                  </a:cubicBezTo>
                  <a:cubicBezTo>
                    <a:pt x="53" y="51"/>
                    <a:pt x="50" y="45"/>
                    <a:pt x="45" y="41"/>
                  </a:cubicBezTo>
                  <a:cubicBezTo>
                    <a:pt x="38" y="35"/>
                    <a:pt x="27" y="31"/>
                    <a:pt x="19" y="25"/>
                  </a:cubicBezTo>
                  <a:cubicBezTo>
                    <a:pt x="15" y="22"/>
                    <a:pt x="11" y="19"/>
                    <a:pt x="8" y="15"/>
                  </a:cubicBezTo>
                  <a:cubicBezTo>
                    <a:pt x="6" y="11"/>
                    <a:pt x="4" y="7"/>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7" name="Freeform 176"/>
            <p:cNvSpPr/>
            <p:nvPr/>
          </p:nvSpPr>
          <p:spPr bwMode="auto">
            <a:xfrm>
              <a:off x="2590801" y="2454276"/>
              <a:ext cx="50800"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8" name="Freeform 177"/>
            <p:cNvSpPr/>
            <p:nvPr/>
          </p:nvSpPr>
          <p:spPr bwMode="auto">
            <a:xfrm>
              <a:off x="2590801" y="2346326"/>
              <a:ext cx="50800"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9" name="Freeform 178"/>
            <p:cNvSpPr>
              <a:spLocks noEditPoints="1"/>
            </p:cNvSpPr>
            <p:nvPr/>
          </p:nvSpPr>
          <p:spPr bwMode="auto">
            <a:xfrm>
              <a:off x="2590801" y="240030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4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0" name="Freeform 179"/>
            <p:cNvSpPr>
              <a:spLocks noEditPoints="1"/>
            </p:cNvSpPr>
            <p:nvPr/>
          </p:nvSpPr>
          <p:spPr bwMode="auto">
            <a:xfrm>
              <a:off x="2590801" y="229235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1" name="Freeform 180"/>
            <p:cNvSpPr/>
            <p:nvPr/>
          </p:nvSpPr>
          <p:spPr bwMode="auto">
            <a:xfrm>
              <a:off x="1470026" y="2540001"/>
              <a:ext cx="49213" cy="55563"/>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11 w 53"/>
                <a:gd name="T15" fmla="*/ 40 h 58"/>
                <a:gd name="T16" fmla="*/ 36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7" y="36"/>
                    <a:pt x="4" y="41"/>
                  </a:cubicBezTo>
                  <a:cubicBezTo>
                    <a:pt x="1" y="46"/>
                    <a:pt x="0" y="51"/>
                    <a:pt x="0" y="58"/>
                  </a:cubicBezTo>
                  <a:cubicBezTo>
                    <a:pt x="4" y="58"/>
                    <a:pt x="4" y="58"/>
                    <a:pt x="4" y="58"/>
                  </a:cubicBezTo>
                  <a:cubicBezTo>
                    <a:pt x="4" y="50"/>
                    <a:pt x="6" y="44"/>
                    <a:pt x="11" y="40"/>
                  </a:cubicBezTo>
                  <a:cubicBezTo>
                    <a:pt x="17" y="33"/>
                    <a:pt x="27" y="28"/>
                    <a:pt x="36" y="23"/>
                  </a:cubicBezTo>
                  <a:cubicBezTo>
                    <a:pt x="41" y="20"/>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2" name="Freeform 181"/>
            <p:cNvSpPr/>
            <p:nvPr/>
          </p:nvSpPr>
          <p:spPr bwMode="auto">
            <a:xfrm>
              <a:off x="1470026" y="2432051"/>
              <a:ext cx="49213" cy="53975"/>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4 w 53"/>
                <a:gd name="T15" fmla="*/ 58 h 58"/>
                <a:gd name="T16" fmla="*/ 11 w 53"/>
                <a:gd name="T17" fmla="*/ 39 h 58"/>
                <a:gd name="T18" fmla="*/ 36 w 53"/>
                <a:gd name="T19" fmla="*/ 23 h 58"/>
                <a:gd name="T20" fmla="*/ 48 w 53"/>
                <a:gd name="T21" fmla="*/ 14 h 58"/>
                <a:gd name="T22" fmla="*/ 53 w 53"/>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8">
                  <a:moveTo>
                    <a:pt x="53" y="0"/>
                  </a:moveTo>
                  <a:cubicBezTo>
                    <a:pt x="49" y="0"/>
                    <a:pt x="49" y="0"/>
                    <a:pt x="49" y="0"/>
                  </a:cubicBezTo>
                  <a:cubicBezTo>
                    <a:pt x="49" y="6"/>
                    <a:pt x="46" y="10"/>
                    <a:pt x="42" y="14"/>
                  </a:cubicBezTo>
                  <a:cubicBezTo>
                    <a:pt x="35" y="20"/>
                    <a:pt x="25" y="24"/>
                    <a:pt x="16" y="30"/>
                  </a:cubicBezTo>
                  <a:cubicBezTo>
                    <a:pt x="12" y="33"/>
                    <a:pt x="7" y="36"/>
                    <a:pt x="4" y="41"/>
                  </a:cubicBezTo>
                  <a:cubicBezTo>
                    <a:pt x="1" y="45"/>
                    <a:pt x="0" y="51"/>
                    <a:pt x="0" y="58"/>
                  </a:cubicBezTo>
                  <a:cubicBezTo>
                    <a:pt x="4" y="58"/>
                    <a:pt x="4" y="58"/>
                    <a:pt x="4" y="58"/>
                  </a:cubicBezTo>
                  <a:cubicBezTo>
                    <a:pt x="4" y="58"/>
                    <a:pt x="4" y="58"/>
                    <a:pt x="4" y="58"/>
                  </a:cubicBezTo>
                  <a:cubicBezTo>
                    <a:pt x="4" y="50"/>
                    <a:pt x="6" y="44"/>
                    <a:pt x="11" y="39"/>
                  </a:cubicBezTo>
                  <a:cubicBezTo>
                    <a:pt x="17" y="32"/>
                    <a:pt x="27" y="28"/>
                    <a:pt x="36" y="23"/>
                  </a:cubicBezTo>
                  <a:cubicBezTo>
                    <a:pt x="40"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3" name="Freeform 182"/>
            <p:cNvSpPr>
              <a:spLocks noEditPoints="1"/>
            </p:cNvSpPr>
            <p:nvPr/>
          </p:nvSpPr>
          <p:spPr bwMode="auto">
            <a:xfrm>
              <a:off x="1470026" y="24860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8" y="41"/>
                    <a:pt x="42" y="44"/>
                    <a:pt x="45" y="47"/>
                  </a:cubicBezTo>
                  <a:cubicBezTo>
                    <a:pt x="47" y="50"/>
                    <a:pt x="49" y="53"/>
                    <a:pt x="49" y="58"/>
                  </a:cubicBezTo>
                  <a:cubicBezTo>
                    <a:pt x="53" y="58"/>
                    <a:pt x="53" y="58"/>
                    <a:pt x="53" y="58"/>
                  </a:cubicBezTo>
                  <a:cubicBezTo>
                    <a:pt x="53" y="51"/>
                    <a:pt x="49" y="45"/>
                    <a:pt x="44" y="41"/>
                  </a:cubicBezTo>
                  <a:cubicBezTo>
                    <a:pt x="37" y="34"/>
                    <a:pt x="27" y="31"/>
                    <a:pt x="18" y="25"/>
                  </a:cubicBezTo>
                  <a:cubicBezTo>
                    <a:pt x="14" y="22"/>
                    <a:pt x="10" y="19"/>
                    <a:pt x="8" y="15"/>
                  </a:cubicBezTo>
                  <a:cubicBezTo>
                    <a:pt x="5"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4" name="Freeform 183"/>
            <p:cNvSpPr>
              <a:spLocks noEditPoints="1"/>
            </p:cNvSpPr>
            <p:nvPr/>
          </p:nvSpPr>
          <p:spPr bwMode="auto">
            <a:xfrm>
              <a:off x="1470026" y="23780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8 h 58"/>
                <a:gd name="T16" fmla="*/ 45 w 53"/>
                <a:gd name="T17" fmla="*/ 46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3"/>
                    <a:pt x="34" y="38"/>
                  </a:cubicBezTo>
                  <a:cubicBezTo>
                    <a:pt x="38" y="41"/>
                    <a:pt x="42" y="43"/>
                    <a:pt x="45" y="46"/>
                  </a:cubicBezTo>
                  <a:cubicBezTo>
                    <a:pt x="47" y="50"/>
                    <a:pt x="49" y="53"/>
                    <a:pt x="49" y="58"/>
                  </a:cubicBezTo>
                  <a:cubicBezTo>
                    <a:pt x="53" y="58"/>
                    <a:pt x="53" y="58"/>
                    <a:pt x="53" y="58"/>
                  </a:cubicBezTo>
                  <a:cubicBezTo>
                    <a:pt x="53" y="50"/>
                    <a:pt x="49" y="45"/>
                    <a:pt x="44" y="41"/>
                  </a:cubicBezTo>
                  <a:cubicBezTo>
                    <a:pt x="37" y="34"/>
                    <a:pt x="27" y="30"/>
                    <a:pt x="18" y="25"/>
                  </a:cubicBezTo>
                  <a:cubicBezTo>
                    <a:pt x="14" y="22"/>
                    <a:pt x="10"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5" name="Rectangle 184"/>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6" name="Rectangle 185"/>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7" name="Rectangle 186"/>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8" name="Rectangle 187"/>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9" name="Rectangle 188"/>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0" name="Rectangle 189"/>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1" name="Rectangle 190"/>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2" name="Rectangle 191"/>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3" name="Rectangle 192"/>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4" name="Rectangle 193"/>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5" name="Freeform 194"/>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6" name="Freeform 195"/>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196"/>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197"/>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Freeform 198"/>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0" name="Freeform 199"/>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1" name="Freeform 200"/>
            <p:cNvSpPr/>
            <p:nvPr/>
          </p:nvSpPr>
          <p:spPr bwMode="auto">
            <a:xfrm>
              <a:off x="1962151" y="2360614"/>
              <a:ext cx="65088" cy="66675"/>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7 h 70"/>
                <a:gd name="T16" fmla="*/ 27 w 70"/>
                <a:gd name="T17" fmla="*/ 22 h 70"/>
                <a:gd name="T18" fmla="*/ 35 w 70"/>
                <a:gd name="T19" fmla="*/ 20 h 70"/>
                <a:gd name="T20" fmla="*/ 42 w 70"/>
                <a:gd name="T21" fmla="*/ 21 h 70"/>
                <a:gd name="T22" fmla="*/ 48 w 70"/>
                <a:gd name="T23" fmla="*/ 27 h 70"/>
                <a:gd name="T24" fmla="*/ 48 w 70"/>
                <a:gd name="T25" fmla="*/ 27 h 70"/>
                <a:gd name="T26" fmla="*/ 50 w 70"/>
                <a:gd name="T27" fmla="*/ 35 h 70"/>
                <a:gd name="T28" fmla="*/ 48 w 70"/>
                <a:gd name="T29" fmla="*/ 42 h 70"/>
                <a:gd name="T30" fmla="*/ 43 w 70"/>
                <a:gd name="T31" fmla="*/ 47 h 70"/>
                <a:gd name="T32" fmla="*/ 43 w 70"/>
                <a:gd name="T33" fmla="*/ 47 h 70"/>
                <a:gd name="T34" fmla="*/ 48 w 70"/>
                <a:gd name="T35" fmla="*/ 56 h 70"/>
                <a:gd name="T36" fmla="*/ 53 w 70"/>
                <a:gd name="T37" fmla="*/ 64 h 70"/>
                <a:gd name="T38" fmla="*/ 66 w 70"/>
                <a:gd name="T39" fmla="*/ 51 h 70"/>
                <a:gd name="T40" fmla="*/ 70 w 70"/>
                <a:gd name="T41" fmla="*/ 35 h 70"/>
                <a:gd name="T42" fmla="*/ 64 w 70"/>
                <a:gd name="T43" fmla="*/ 16 h 70"/>
                <a:gd name="T44" fmla="*/ 64 w 70"/>
                <a:gd name="T45" fmla="*/ 16 h 70"/>
                <a:gd name="T46" fmla="*/ 51 w 70"/>
                <a:gd name="T47" fmla="*/ 4 h 70"/>
                <a:gd name="T48" fmla="*/ 35 w 70"/>
                <a:gd name="T49" fmla="*/ 0 h 70"/>
                <a:gd name="T50" fmla="*/ 16 w 70"/>
                <a:gd name="T51" fmla="*/ 5 h 70"/>
                <a:gd name="T52" fmla="*/ 4 w 70"/>
                <a:gd name="T53" fmla="*/ 18 h 70"/>
                <a:gd name="T54" fmla="*/ 0 w 70"/>
                <a:gd name="T55" fmla="*/ 35 h 70"/>
                <a:gd name="T56" fmla="*/ 5 w 70"/>
                <a:gd name="T57" fmla="*/ 53 h 70"/>
                <a:gd name="T58" fmla="*/ 5 w 70"/>
                <a:gd name="T59" fmla="*/ 53 h 70"/>
                <a:gd name="T60" fmla="*/ 18 w 70"/>
                <a:gd name="T61" fmla="*/ 65 h 70"/>
                <a:gd name="T62" fmla="*/ 35 w 70"/>
                <a:gd name="T63" fmla="*/ 70 h 70"/>
                <a:gd name="T64" fmla="*/ 53 w 70"/>
                <a:gd name="T65" fmla="*/ 64 h 70"/>
                <a:gd name="T66" fmla="*/ 53 w 70"/>
                <a:gd name="T67" fmla="*/ 64 h 70"/>
                <a:gd name="T68" fmla="*/ 48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3" y="45"/>
                    <a:pt x="22" y="43"/>
                  </a:cubicBezTo>
                  <a:cubicBezTo>
                    <a:pt x="22" y="43"/>
                    <a:pt x="22" y="43"/>
                    <a:pt x="22" y="43"/>
                  </a:cubicBezTo>
                  <a:cubicBezTo>
                    <a:pt x="20" y="40"/>
                    <a:pt x="20" y="37"/>
                    <a:pt x="20" y="35"/>
                  </a:cubicBezTo>
                  <a:cubicBezTo>
                    <a:pt x="20" y="32"/>
                    <a:pt x="20" y="30"/>
                    <a:pt x="22" y="27"/>
                  </a:cubicBezTo>
                  <a:cubicBezTo>
                    <a:pt x="23" y="25"/>
                    <a:pt x="24" y="23"/>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3" y="64"/>
                    <a:pt x="53" y="64"/>
                    <a:pt x="53" y="64"/>
                  </a:cubicBezTo>
                  <a:cubicBezTo>
                    <a:pt x="59" y="61"/>
                    <a:pt x="63" y="56"/>
                    <a:pt x="66" y="51"/>
                  </a:cubicBezTo>
                  <a:cubicBezTo>
                    <a:pt x="68" y="46"/>
                    <a:pt x="70" y="40"/>
                    <a:pt x="70" y="35"/>
                  </a:cubicBezTo>
                  <a:cubicBezTo>
                    <a:pt x="70" y="28"/>
                    <a:pt x="68" y="22"/>
                    <a:pt x="64" y="16"/>
                  </a:cubicBezTo>
                  <a:cubicBezTo>
                    <a:pt x="64" y="16"/>
                    <a:pt x="64" y="16"/>
                    <a:pt x="64" y="16"/>
                  </a:cubicBezTo>
                  <a:cubicBezTo>
                    <a:pt x="61" y="11"/>
                    <a:pt x="57" y="7"/>
                    <a:pt x="51" y="4"/>
                  </a:cubicBezTo>
                  <a:cubicBezTo>
                    <a:pt x="46" y="1"/>
                    <a:pt x="41" y="0"/>
                    <a:pt x="35" y="0"/>
                  </a:cubicBezTo>
                  <a:cubicBezTo>
                    <a:pt x="28" y="0"/>
                    <a:pt x="22" y="1"/>
                    <a:pt x="16" y="5"/>
                  </a:cubicBezTo>
                  <a:cubicBezTo>
                    <a:pt x="11" y="8"/>
                    <a:pt x="7" y="13"/>
                    <a:pt x="4" y="18"/>
                  </a:cubicBezTo>
                  <a:cubicBezTo>
                    <a:pt x="1" y="23"/>
                    <a:pt x="0" y="29"/>
                    <a:pt x="0" y="35"/>
                  </a:cubicBezTo>
                  <a:cubicBezTo>
                    <a:pt x="0" y="41"/>
                    <a:pt x="1" y="48"/>
                    <a:pt x="5" y="53"/>
                  </a:cubicBezTo>
                  <a:cubicBezTo>
                    <a:pt x="5" y="53"/>
                    <a:pt x="5" y="53"/>
                    <a:pt x="5" y="53"/>
                  </a:cubicBezTo>
                  <a:cubicBezTo>
                    <a:pt x="8" y="59"/>
                    <a:pt x="13" y="63"/>
                    <a:pt x="18" y="65"/>
                  </a:cubicBezTo>
                  <a:cubicBezTo>
                    <a:pt x="23" y="68"/>
                    <a:pt x="29" y="70"/>
                    <a:pt x="35" y="70"/>
                  </a:cubicBezTo>
                  <a:cubicBezTo>
                    <a:pt x="41" y="70"/>
                    <a:pt x="48" y="68"/>
                    <a:pt x="53" y="64"/>
                  </a:cubicBezTo>
                  <a:cubicBezTo>
                    <a:pt x="53" y="64"/>
                    <a:pt x="53" y="64"/>
                    <a:pt x="53" y="64"/>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2" name="Freeform 201"/>
            <p:cNvSpPr/>
            <p:nvPr/>
          </p:nvSpPr>
          <p:spPr bwMode="auto">
            <a:xfrm>
              <a:off x="1776413" y="1716089"/>
              <a:ext cx="65088" cy="65088"/>
            </a:xfrm>
            <a:custGeom>
              <a:avLst/>
              <a:gdLst>
                <a:gd name="T0" fmla="*/ 49 w 70"/>
                <a:gd name="T1" fmla="*/ 56 h 70"/>
                <a:gd name="T2" fmla="*/ 43 w 70"/>
                <a:gd name="T3" fmla="*/ 48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35 w 70"/>
                <a:gd name="T19" fmla="*/ 20 h 70"/>
                <a:gd name="T20" fmla="*/ 42 w 70"/>
                <a:gd name="T21" fmla="*/ 22 h 70"/>
                <a:gd name="T22" fmla="*/ 48 w 70"/>
                <a:gd name="T23" fmla="*/ 27 h 70"/>
                <a:gd name="T24" fmla="*/ 48 w 70"/>
                <a:gd name="T25" fmla="*/ 27 h 70"/>
                <a:gd name="T26" fmla="*/ 50 w 70"/>
                <a:gd name="T27" fmla="*/ 35 h 70"/>
                <a:gd name="T28" fmla="*/ 48 w 70"/>
                <a:gd name="T29" fmla="*/ 42 h 70"/>
                <a:gd name="T30" fmla="*/ 43 w 70"/>
                <a:gd name="T31" fmla="*/ 48 h 70"/>
                <a:gd name="T32" fmla="*/ 43 w 70"/>
                <a:gd name="T33" fmla="*/ 48 h 70"/>
                <a:gd name="T34" fmla="*/ 49 w 70"/>
                <a:gd name="T35" fmla="*/ 56 h 70"/>
                <a:gd name="T36" fmla="*/ 54 w 70"/>
                <a:gd name="T37" fmla="*/ 65 h 70"/>
                <a:gd name="T38" fmla="*/ 66 w 70"/>
                <a:gd name="T39" fmla="*/ 52 h 70"/>
                <a:gd name="T40" fmla="*/ 70 w 70"/>
                <a:gd name="T41" fmla="*/ 35 h 70"/>
                <a:gd name="T42" fmla="*/ 65 w 70"/>
                <a:gd name="T43" fmla="*/ 16 h 70"/>
                <a:gd name="T44" fmla="*/ 65 w 70"/>
                <a:gd name="T45" fmla="*/ 16 h 70"/>
                <a:gd name="T46" fmla="*/ 52 w 70"/>
                <a:gd name="T47" fmla="*/ 4 h 70"/>
                <a:gd name="T48" fmla="*/ 35 w 70"/>
                <a:gd name="T49" fmla="*/ 0 h 70"/>
                <a:gd name="T50" fmla="*/ 17 w 70"/>
                <a:gd name="T51" fmla="*/ 5 h 70"/>
                <a:gd name="T52" fmla="*/ 4 w 70"/>
                <a:gd name="T53" fmla="*/ 18 h 70"/>
                <a:gd name="T54" fmla="*/ 0 w 70"/>
                <a:gd name="T55" fmla="*/ 35 h 70"/>
                <a:gd name="T56" fmla="*/ 6 w 70"/>
                <a:gd name="T57" fmla="*/ 54 h 70"/>
                <a:gd name="T58" fmla="*/ 6 w 70"/>
                <a:gd name="T59" fmla="*/ 54 h 70"/>
                <a:gd name="T60" fmla="*/ 19 w 70"/>
                <a:gd name="T61" fmla="*/ 66 h 70"/>
                <a:gd name="T62" fmla="*/ 35 w 70"/>
                <a:gd name="T63" fmla="*/ 70 h 70"/>
                <a:gd name="T64" fmla="*/ 54 w 70"/>
                <a:gd name="T65" fmla="*/ 65 h 70"/>
                <a:gd name="T66" fmla="*/ 54 w 70"/>
                <a:gd name="T67" fmla="*/ 65 h 70"/>
                <a:gd name="T68" fmla="*/ 49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9" y="56"/>
                  </a:moveTo>
                  <a:cubicBezTo>
                    <a:pt x="43" y="48"/>
                    <a:pt x="43" y="48"/>
                    <a:pt x="43" y="48"/>
                  </a:cubicBezTo>
                  <a:cubicBezTo>
                    <a:pt x="41" y="49"/>
                    <a:pt x="38" y="50"/>
                    <a:pt x="35" y="50"/>
                  </a:cubicBezTo>
                  <a:cubicBezTo>
                    <a:pt x="33" y="50"/>
                    <a:pt x="30" y="49"/>
                    <a:pt x="28" y="48"/>
                  </a:cubicBezTo>
                  <a:cubicBezTo>
                    <a:pt x="26" y="47"/>
                    <a:pt x="24" y="45"/>
                    <a:pt x="22" y="43"/>
                  </a:cubicBezTo>
                  <a:cubicBezTo>
                    <a:pt x="22" y="43"/>
                    <a:pt x="22" y="43"/>
                    <a:pt x="22" y="43"/>
                  </a:cubicBezTo>
                  <a:cubicBezTo>
                    <a:pt x="21" y="40"/>
                    <a:pt x="20" y="38"/>
                    <a:pt x="20" y="35"/>
                  </a:cubicBezTo>
                  <a:cubicBezTo>
                    <a:pt x="20" y="32"/>
                    <a:pt x="21" y="30"/>
                    <a:pt x="22" y="28"/>
                  </a:cubicBezTo>
                  <a:cubicBezTo>
                    <a:pt x="23" y="26"/>
                    <a:pt x="25" y="24"/>
                    <a:pt x="27" y="22"/>
                  </a:cubicBezTo>
                  <a:cubicBezTo>
                    <a:pt x="30" y="21"/>
                    <a:pt x="32" y="20"/>
                    <a:pt x="35" y="20"/>
                  </a:cubicBezTo>
                  <a:cubicBezTo>
                    <a:pt x="38" y="20"/>
                    <a:pt x="40" y="21"/>
                    <a:pt x="42" y="22"/>
                  </a:cubicBezTo>
                  <a:cubicBezTo>
                    <a:pt x="45" y="23"/>
                    <a:pt x="47" y="25"/>
                    <a:pt x="48" y="27"/>
                  </a:cubicBezTo>
                  <a:cubicBezTo>
                    <a:pt x="48" y="27"/>
                    <a:pt x="48" y="27"/>
                    <a:pt x="48" y="27"/>
                  </a:cubicBezTo>
                  <a:cubicBezTo>
                    <a:pt x="50" y="29"/>
                    <a:pt x="50" y="32"/>
                    <a:pt x="50" y="35"/>
                  </a:cubicBezTo>
                  <a:cubicBezTo>
                    <a:pt x="50" y="37"/>
                    <a:pt x="50" y="40"/>
                    <a:pt x="48" y="42"/>
                  </a:cubicBezTo>
                  <a:cubicBezTo>
                    <a:pt x="47" y="44"/>
                    <a:pt x="46" y="46"/>
                    <a:pt x="43" y="48"/>
                  </a:cubicBezTo>
                  <a:cubicBezTo>
                    <a:pt x="43" y="48"/>
                    <a:pt x="43" y="48"/>
                    <a:pt x="43" y="48"/>
                  </a:cubicBezTo>
                  <a:cubicBezTo>
                    <a:pt x="49" y="56"/>
                    <a:pt x="49" y="56"/>
                    <a:pt x="49" y="56"/>
                  </a:cubicBezTo>
                  <a:cubicBezTo>
                    <a:pt x="54" y="65"/>
                    <a:pt x="54" y="65"/>
                    <a:pt x="54" y="65"/>
                  </a:cubicBezTo>
                  <a:cubicBezTo>
                    <a:pt x="59" y="61"/>
                    <a:pt x="63" y="57"/>
                    <a:pt x="66" y="52"/>
                  </a:cubicBezTo>
                  <a:cubicBezTo>
                    <a:pt x="69" y="47"/>
                    <a:pt x="70" y="41"/>
                    <a:pt x="70" y="35"/>
                  </a:cubicBezTo>
                  <a:cubicBezTo>
                    <a:pt x="70" y="29"/>
                    <a:pt x="69" y="22"/>
                    <a:pt x="65" y="16"/>
                  </a:cubicBezTo>
                  <a:cubicBezTo>
                    <a:pt x="65" y="16"/>
                    <a:pt x="65" y="16"/>
                    <a:pt x="65" y="16"/>
                  </a:cubicBezTo>
                  <a:cubicBezTo>
                    <a:pt x="62" y="11"/>
                    <a:pt x="57" y="7"/>
                    <a:pt x="52" y="4"/>
                  </a:cubicBezTo>
                  <a:cubicBezTo>
                    <a:pt x="47" y="1"/>
                    <a:pt x="41" y="0"/>
                    <a:pt x="35" y="0"/>
                  </a:cubicBezTo>
                  <a:cubicBezTo>
                    <a:pt x="29" y="0"/>
                    <a:pt x="22" y="2"/>
                    <a:pt x="17" y="5"/>
                  </a:cubicBezTo>
                  <a:cubicBezTo>
                    <a:pt x="11" y="9"/>
                    <a:pt x="7" y="13"/>
                    <a:pt x="4" y="18"/>
                  </a:cubicBezTo>
                  <a:cubicBezTo>
                    <a:pt x="2" y="23"/>
                    <a:pt x="0" y="29"/>
                    <a:pt x="0" y="35"/>
                  </a:cubicBezTo>
                  <a:cubicBezTo>
                    <a:pt x="0" y="41"/>
                    <a:pt x="2" y="48"/>
                    <a:pt x="6" y="54"/>
                  </a:cubicBezTo>
                  <a:cubicBezTo>
                    <a:pt x="6" y="54"/>
                    <a:pt x="6" y="54"/>
                    <a:pt x="6" y="54"/>
                  </a:cubicBezTo>
                  <a:cubicBezTo>
                    <a:pt x="9" y="59"/>
                    <a:pt x="13" y="63"/>
                    <a:pt x="19" y="66"/>
                  </a:cubicBezTo>
                  <a:cubicBezTo>
                    <a:pt x="24" y="69"/>
                    <a:pt x="29" y="70"/>
                    <a:pt x="35"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3" name="Freeform 202"/>
            <p:cNvSpPr/>
            <p:nvPr/>
          </p:nvSpPr>
          <p:spPr bwMode="auto">
            <a:xfrm>
              <a:off x="931863" y="1914526"/>
              <a:ext cx="65088" cy="65088"/>
            </a:xfrm>
            <a:custGeom>
              <a:avLst/>
              <a:gdLst>
                <a:gd name="T0" fmla="*/ 48 w 70"/>
                <a:gd name="T1" fmla="*/ 56 h 70"/>
                <a:gd name="T2" fmla="*/ 43 w 70"/>
                <a:gd name="T3" fmla="*/ 48 h 70"/>
                <a:gd name="T4" fmla="*/ 35 w 70"/>
                <a:gd name="T5" fmla="*/ 50 h 70"/>
                <a:gd name="T6" fmla="*/ 27 w 70"/>
                <a:gd name="T7" fmla="*/ 48 h 70"/>
                <a:gd name="T8" fmla="*/ 22 w 70"/>
                <a:gd name="T9" fmla="*/ 43 h 70"/>
                <a:gd name="T10" fmla="*/ 22 w 70"/>
                <a:gd name="T11" fmla="*/ 43 h 70"/>
                <a:gd name="T12" fmla="*/ 20 w 70"/>
                <a:gd name="T13" fmla="*/ 35 h 70"/>
                <a:gd name="T14" fmla="*/ 21 w 70"/>
                <a:gd name="T15" fmla="*/ 28 h 70"/>
                <a:gd name="T16" fmla="*/ 27 w 70"/>
                <a:gd name="T17" fmla="*/ 22 h 70"/>
                <a:gd name="T18" fmla="*/ 27 w 70"/>
                <a:gd name="T19" fmla="*/ 22 h 70"/>
                <a:gd name="T20" fmla="*/ 35 w 70"/>
                <a:gd name="T21" fmla="*/ 20 h 70"/>
                <a:gd name="T22" fmla="*/ 42 w 70"/>
                <a:gd name="T23" fmla="*/ 22 h 70"/>
                <a:gd name="T24" fmla="*/ 47 w 70"/>
                <a:gd name="T25" fmla="*/ 27 h 70"/>
                <a:gd name="T26" fmla="*/ 47 w 70"/>
                <a:gd name="T27" fmla="*/ 27 h 70"/>
                <a:gd name="T28" fmla="*/ 50 w 70"/>
                <a:gd name="T29" fmla="*/ 35 h 70"/>
                <a:gd name="T30" fmla="*/ 48 w 70"/>
                <a:gd name="T31" fmla="*/ 42 h 70"/>
                <a:gd name="T32" fmla="*/ 43 w 70"/>
                <a:gd name="T33" fmla="*/ 48 h 70"/>
                <a:gd name="T34" fmla="*/ 43 w 70"/>
                <a:gd name="T35" fmla="*/ 48 h 70"/>
                <a:gd name="T36" fmla="*/ 48 w 70"/>
                <a:gd name="T37" fmla="*/ 56 h 70"/>
                <a:gd name="T38" fmla="*/ 53 w 70"/>
                <a:gd name="T39" fmla="*/ 65 h 70"/>
                <a:gd name="T40" fmla="*/ 65 w 70"/>
                <a:gd name="T41" fmla="*/ 52 h 70"/>
                <a:gd name="T42" fmla="*/ 70 w 70"/>
                <a:gd name="T43" fmla="*/ 35 h 70"/>
                <a:gd name="T44" fmla="*/ 64 w 70"/>
                <a:gd name="T45" fmla="*/ 16 h 70"/>
                <a:gd name="T46" fmla="*/ 64 w 70"/>
                <a:gd name="T47" fmla="*/ 16 h 70"/>
                <a:gd name="T48" fmla="*/ 51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4 h 70"/>
                <a:gd name="T62" fmla="*/ 5 w 70"/>
                <a:gd name="T63" fmla="*/ 54 h 70"/>
                <a:gd name="T64" fmla="*/ 18 w 70"/>
                <a:gd name="T65" fmla="*/ 66 h 70"/>
                <a:gd name="T66" fmla="*/ 35 w 70"/>
                <a:gd name="T67" fmla="*/ 70 h 70"/>
                <a:gd name="T68" fmla="*/ 53 w 70"/>
                <a:gd name="T69" fmla="*/ 65 h 70"/>
                <a:gd name="T70" fmla="*/ 53 w 70"/>
                <a:gd name="T71" fmla="*/ 65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8"/>
                    <a:pt x="43" y="48"/>
                    <a:pt x="43" y="48"/>
                  </a:cubicBezTo>
                  <a:cubicBezTo>
                    <a:pt x="40" y="49"/>
                    <a:pt x="37" y="50"/>
                    <a:pt x="35" y="50"/>
                  </a:cubicBezTo>
                  <a:cubicBezTo>
                    <a:pt x="32" y="50"/>
                    <a:pt x="30" y="50"/>
                    <a:pt x="27" y="48"/>
                  </a:cubicBezTo>
                  <a:cubicBezTo>
                    <a:pt x="25" y="47"/>
                    <a:pt x="23" y="45"/>
                    <a:pt x="22" y="43"/>
                  </a:cubicBezTo>
                  <a:cubicBezTo>
                    <a:pt x="22" y="43"/>
                    <a:pt x="22" y="43"/>
                    <a:pt x="22" y="43"/>
                  </a:cubicBezTo>
                  <a:cubicBezTo>
                    <a:pt x="20" y="41"/>
                    <a:pt x="20" y="38"/>
                    <a:pt x="20" y="35"/>
                  </a:cubicBezTo>
                  <a:cubicBezTo>
                    <a:pt x="20" y="33"/>
                    <a:pt x="20" y="30"/>
                    <a:pt x="21" y="28"/>
                  </a:cubicBezTo>
                  <a:cubicBezTo>
                    <a:pt x="23" y="26"/>
                    <a:pt x="24" y="24"/>
                    <a:pt x="27" y="22"/>
                  </a:cubicBezTo>
                  <a:cubicBezTo>
                    <a:pt x="27" y="22"/>
                    <a:pt x="27" y="22"/>
                    <a:pt x="27" y="22"/>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2"/>
                    <a:pt x="50" y="35"/>
                  </a:cubicBezTo>
                  <a:cubicBezTo>
                    <a:pt x="50" y="38"/>
                    <a:pt x="49" y="40"/>
                    <a:pt x="48" y="42"/>
                  </a:cubicBezTo>
                  <a:cubicBezTo>
                    <a:pt x="47" y="44"/>
                    <a:pt x="45" y="46"/>
                    <a:pt x="43" y="48"/>
                  </a:cubicBezTo>
                  <a:cubicBezTo>
                    <a:pt x="43" y="48"/>
                    <a:pt x="43" y="48"/>
                    <a:pt x="43" y="48"/>
                  </a:cubicBezTo>
                  <a:cubicBezTo>
                    <a:pt x="48" y="56"/>
                    <a:pt x="48" y="56"/>
                    <a:pt x="48" y="56"/>
                  </a:cubicBezTo>
                  <a:cubicBezTo>
                    <a:pt x="53" y="65"/>
                    <a:pt x="53" y="65"/>
                    <a:pt x="53" y="65"/>
                  </a:cubicBezTo>
                  <a:cubicBezTo>
                    <a:pt x="59" y="61"/>
                    <a:pt x="63" y="57"/>
                    <a:pt x="65" y="52"/>
                  </a:cubicBezTo>
                  <a:cubicBezTo>
                    <a:pt x="68" y="47"/>
                    <a:pt x="70" y="41"/>
                    <a:pt x="70" y="35"/>
                  </a:cubicBezTo>
                  <a:cubicBezTo>
                    <a:pt x="70" y="29"/>
                    <a:pt x="68" y="22"/>
                    <a:pt x="64" y="16"/>
                  </a:cubicBezTo>
                  <a:cubicBezTo>
                    <a:pt x="64" y="16"/>
                    <a:pt x="64" y="16"/>
                    <a:pt x="64" y="16"/>
                  </a:cubicBezTo>
                  <a:cubicBezTo>
                    <a:pt x="61" y="11"/>
                    <a:pt x="56" y="7"/>
                    <a:pt x="51" y="4"/>
                  </a:cubicBezTo>
                  <a:cubicBezTo>
                    <a:pt x="46" y="1"/>
                    <a:pt x="40" y="0"/>
                    <a:pt x="35" y="0"/>
                  </a:cubicBezTo>
                  <a:cubicBezTo>
                    <a:pt x="28" y="0"/>
                    <a:pt x="22" y="2"/>
                    <a:pt x="16" y="5"/>
                  </a:cubicBezTo>
                  <a:cubicBezTo>
                    <a:pt x="16" y="5"/>
                    <a:pt x="16" y="5"/>
                    <a:pt x="16" y="5"/>
                  </a:cubicBezTo>
                  <a:cubicBezTo>
                    <a:pt x="11" y="9"/>
                    <a:pt x="7" y="13"/>
                    <a:pt x="4" y="18"/>
                  </a:cubicBezTo>
                  <a:cubicBezTo>
                    <a:pt x="1" y="24"/>
                    <a:pt x="0" y="29"/>
                    <a:pt x="0" y="35"/>
                  </a:cubicBezTo>
                  <a:cubicBezTo>
                    <a:pt x="0" y="41"/>
                    <a:pt x="1" y="48"/>
                    <a:pt x="5" y="54"/>
                  </a:cubicBezTo>
                  <a:cubicBezTo>
                    <a:pt x="5" y="54"/>
                    <a:pt x="5" y="54"/>
                    <a:pt x="5" y="54"/>
                  </a:cubicBezTo>
                  <a:cubicBezTo>
                    <a:pt x="8" y="59"/>
                    <a:pt x="13" y="63"/>
                    <a:pt x="18" y="66"/>
                  </a:cubicBezTo>
                  <a:cubicBezTo>
                    <a:pt x="23" y="69"/>
                    <a:pt x="29" y="70"/>
                    <a:pt x="35" y="70"/>
                  </a:cubicBezTo>
                  <a:cubicBezTo>
                    <a:pt x="41" y="70"/>
                    <a:pt x="48" y="68"/>
                    <a:pt x="53" y="65"/>
                  </a:cubicBezTo>
                  <a:cubicBezTo>
                    <a:pt x="53" y="65"/>
                    <a:pt x="53" y="65"/>
                    <a:pt x="53" y="65"/>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4" name="Freeform 203"/>
            <p:cNvSpPr/>
            <p:nvPr/>
          </p:nvSpPr>
          <p:spPr bwMode="auto">
            <a:xfrm>
              <a:off x="1171576" y="1176339"/>
              <a:ext cx="66675" cy="66675"/>
            </a:xfrm>
            <a:custGeom>
              <a:avLst/>
              <a:gdLst>
                <a:gd name="T0" fmla="*/ 49 w 71"/>
                <a:gd name="T1" fmla="*/ 56 h 70"/>
                <a:gd name="T2" fmla="*/ 44 w 71"/>
                <a:gd name="T3" fmla="*/ 48 h 70"/>
                <a:gd name="T4" fmla="*/ 36 w 71"/>
                <a:gd name="T5" fmla="*/ 50 h 70"/>
                <a:gd name="T6" fmla="*/ 28 w 71"/>
                <a:gd name="T7" fmla="*/ 48 h 70"/>
                <a:gd name="T8" fmla="*/ 23 w 71"/>
                <a:gd name="T9" fmla="*/ 43 h 70"/>
                <a:gd name="T10" fmla="*/ 23 w 71"/>
                <a:gd name="T11" fmla="*/ 43 h 70"/>
                <a:gd name="T12" fmla="*/ 20 w 71"/>
                <a:gd name="T13" fmla="*/ 35 h 70"/>
                <a:gd name="T14" fmla="*/ 22 w 71"/>
                <a:gd name="T15" fmla="*/ 28 h 70"/>
                <a:gd name="T16" fmla="*/ 28 w 71"/>
                <a:gd name="T17" fmla="*/ 22 h 70"/>
                <a:gd name="T18" fmla="*/ 36 w 71"/>
                <a:gd name="T19" fmla="*/ 20 h 70"/>
                <a:gd name="T20" fmla="*/ 43 w 71"/>
                <a:gd name="T21" fmla="*/ 22 h 70"/>
                <a:gd name="T22" fmla="*/ 48 w 71"/>
                <a:gd name="T23" fmla="*/ 27 h 70"/>
                <a:gd name="T24" fmla="*/ 48 w 71"/>
                <a:gd name="T25" fmla="*/ 27 h 70"/>
                <a:gd name="T26" fmla="*/ 51 w 71"/>
                <a:gd name="T27" fmla="*/ 35 h 70"/>
                <a:gd name="T28" fmla="*/ 49 w 71"/>
                <a:gd name="T29" fmla="*/ 42 h 70"/>
                <a:gd name="T30" fmla="*/ 44 w 71"/>
                <a:gd name="T31" fmla="*/ 48 h 70"/>
                <a:gd name="T32" fmla="*/ 44 w 71"/>
                <a:gd name="T33" fmla="*/ 48 h 70"/>
                <a:gd name="T34" fmla="*/ 49 w 71"/>
                <a:gd name="T35" fmla="*/ 56 h 70"/>
                <a:gd name="T36" fmla="*/ 54 w 71"/>
                <a:gd name="T37" fmla="*/ 65 h 70"/>
                <a:gd name="T38" fmla="*/ 66 w 71"/>
                <a:gd name="T39" fmla="*/ 52 h 70"/>
                <a:gd name="T40" fmla="*/ 71 w 71"/>
                <a:gd name="T41" fmla="*/ 35 h 70"/>
                <a:gd name="T42" fmla="*/ 65 w 71"/>
                <a:gd name="T43" fmla="*/ 16 h 70"/>
                <a:gd name="T44" fmla="*/ 65 w 71"/>
                <a:gd name="T45" fmla="*/ 16 h 70"/>
                <a:gd name="T46" fmla="*/ 52 w 71"/>
                <a:gd name="T47" fmla="*/ 4 h 70"/>
                <a:gd name="T48" fmla="*/ 36 w 71"/>
                <a:gd name="T49" fmla="*/ 0 h 70"/>
                <a:gd name="T50" fmla="*/ 17 w 71"/>
                <a:gd name="T51" fmla="*/ 5 h 70"/>
                <a:gd name="T52" fmla="*/ 5 w 71"/>
                <a:gd name="T53" fmla="*/ 18 h 70"/>
                <a:gd name="T54" fmla="*/ 0 w 71"/>
                <a:gd name="T55" fmla="*/ 35 h 70"/>
                <a:gd name="T56" fmla="*/ 6 w 71"/>
                <a:gd name="T57" fmla="*/ 54 h 70"/>
                <a:gd name="T58" fmla="*/ 6 w 71"/>
                <a:gd name="T59" fmla="*/ 54 h 70"/>
                <a:gd name="T60" fmla="*/ 19 w 71"/>
                <a:gd name="T61" fmla="*/ 66 h 70"/>
                <a:gd name="T62" fmla="*/ 36 w 71"/>
                <a:gd name="T63" fmla="*/ 70 h 70"/>
                <a:gd name="T64" fmla="*/ 54 w 71"/>
                <a:gd name="T65" fmla="*/ 65 h 70"/>
                <a:gd name="T66" fmla="*/ 54 w 71"/>
                <a:gd name="T67" fmla="*/ 65 h 70"/>
                <a:gd name="T68" fmla="*/ 49 w 71"/>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70">
                  <a:moveTo>
                    <a:pt x="49" y="56"/>
                  </a:moveTo>
                  <a:cubicBezTo>
                    <a:pt x="44" y="48"/>
                    <a:pt x="44" y="48"/>
                    <a:pt x="44" y="48"/>
                  </a:cubicBezTo>
                  <a:cubicBezTo>
                    <a:pt x="41" y="49"/>
                    <a:pt x="38" y="50"/>
                    <a:pt x="36" y="50"/>
                  </a:cubicBezTo>
                  <a:cubicBezTo>
                    <a:pt x="33" y="50"/>
                    <a:pt x="31" y="49"/>
                    <a:pt x="28" y="48"/>
                  </a:cubicBezTo>
                  <a:cubicBezTo>
                    <a:pt x="26" y="47"/>
                    <a:pt x="24" y="45"/>
                    <a:pt x="23" y="43"/>
                  </a:cubicBezTo>
                  <a:cubicBezTo>
                    <a:pt x="23" y="43"/>
                    <a:pt x="23" y="43"/>
                    <a:pt x="23" y="43"/>
                  </a:cubicBezTo>
                  <a:cubicBezTo>
                    <a:pt x="21" y="40"/>
                    <a:pt x="20" y="38"/>
                    <a:pt x="20" y="35"/>
                  </a:cubicBezTo>
                  <a:cubicBezTo>
                    <a:pt x="20" y="32"/>
                    <a:pt x="21" y="30"/>
                    <a:pt x="22" y="28"/>
                  </a:cubicBezTo>
                  <a:cubicBezTo>
                    <a:pt x="23" y="26"/>
                    <a:pt x="25" y="24"/>
                    <a:pt x="28" y="22"/>
                  </a:cubicBezTo>
                  <a:cubicBezTo>
                    <a:pt x="30" y="21"/>
                    <a:pt x="33" y="20"/>
                    <a:pt x="36" y="20"/>
                  </a:cubicBezTo>
                  <a:cubicBezTo>
                    <a:pt x="38" y="20"/>
                    <a:pt x="41" y="21"/>
                    <a:pt x="43" y="22"/>
                  </a:cubicBezTo>
                  <a:cubicBezTo>
                    <a:pt x="45" y="23"/>
                    <a:pt x="47" y="25"/>
                    <a:pt x="48" y="27"/>
                  </a:cubicBezTo>
                  <a:cubicBezTo>
                    <a:pt x="48" y="27"/>
                    <a:pt x="48" y="27"/>
                    <a:pt x="48" y="27"/>
                  </a:cubicBezTo>
                  <a:cubicBezTo>
                    <a:pt x="50" y="29"/>
                    <a:pt x="51" y="32"/>
                    <a:pt x="51" y="35"/>
                  </a:cubicBezTo>
                  <a:cubicBezTo>
                    <a:pt x="51" y="37"/>
                    <a:pt x="50" y="40"/>
                    <a:pt x="49" y="42"/>
                  </a:cubicBezTo>
                  <a:cubicBezTo>
                    <a:pt x="48" y="44"/>
                    <a:pt x="46" y="46"/>
                    <a:pt x="44" y="48"/>
                  </a:cubicBezTo>
                  <a:cubicBezTo>
                    <a:pt x="44" y="48"/>
                    <a:pt x="44" y="48"/>
                    <a:pt x="44" y="48"/>
                  </a:cubicBezTo>
                  <a:cubicBezTo>
                    <a:pt x="49" y="56"/>
                    <a:pt x="49" y="56"/>
                    <a:pt x="49" y="56"/>
                  </a:cubicBezTo>
                  <a:cubicBezTo>
                    <a:pt x="54" y="65"/>
                    <a:pt x="54" y="65"/>
                    <a:pt x="54" y="65"/>
                  </a:cubicBezTo>
                  <a:cubicBezTo>
                    <a:pt x="59" y="61"/>
                    <a:pt x="64" y="57"/>
                    <a:pt x="66" y="52"/>
                  </a:cubicBezTo>
                  <a:cubicBezTo>
                    <a:pt x="69" y="46"/>
                    <a:pt x="71" y="41"/>
                    <a:pt x="71" y="35"/>
                  </a:cubicBezTo>
                  <a:cubicBezTo>
                    <a:pt x="71" y="29"/>
                    <a:pt x="69" y="22"/>
                    <a:pt x="65" y="16"/>
                  </a:cubicBezTo>
                  <a:cubicBezTo>
                    <a:pt x="65" y="16"/>
                    <a:pt x="65" y="16"/>
                    <a:pt x="65" y="16"/>
                  </a:cubicBezTo>
                  <a:cubicBezTo>
                    <a:pt x="62" y="11"/>
                    <a:pt x="57" y="7"/>
                    <a:pt x="52" y="4"/>
                  </a:cubicBezTo>
                  <a:cubicBezTo>
                    <a:pt x="47" y="1"/>
                    <a:pt x="41" y="0"/>
                    <a:pt x="36" y="0"/>
                  </a:cubicBezTo>
                  <a:cubicBezTo>
                    <a:pt x="29" y="0"/>
                    <a:pt x="23" y="2"/>
                    <a:pt x="17" y="5"/>
                  </a:cubicBezTo>
                  <a:cubicBezTo>
                    <a:pt x="12" y="9"/>
                    <a:pt x="7" y="13"/>
                    <a:pt x="5" y="18"/>
                  </a:cubicBezTo>
                  <a:cubicBezTo>
                    <a:pt x="2" y="23"/>
                    <a:pt x="0" y="29"/>
                    <a:pt x="0" y="35"/>
                  </a:cubicBezTo>
                  <a:cubicBezTo>
                    <a:pt x="0" y="41"/>
                    <a:pt x="2" y="48"/>
                    <a:pt x="6" y="54"/>
                  </a:cubicBezTo>
                  <a:cubicBezTo>
                    <a:pt x="6" y="54"/>
                    <a:pt x="6" y="54"/>
                    <a:pt x="6" y="54"/>
                  </a:cubicBezTo>
                  <a:cubicBezTo>
                    <a:pt x="9" y="59"/>
                    <a:pt x="14" y="63"/>
                    <a:pt x="19" y="66"/>
                  </a:cubicBezTo>
                  <a:cubicBezTo>
                    <a:pt x="24" y="69"/>
                    <a:pt x="30" y="70"/>
                    <a:pt x="36"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5" name="Freeform 204"/>
            <p:cNvSpPr/>
            <p:nvPr/>
          </p:nvSpPr>
          <p:spPr bwMode="auto">
            <a:xfrm>
              <a:off x="2462213" y="1165226"/>
              <a:ext cx="65088" cy="66675"/>
            </a:xfrm>
            <a:custGeom>
              <a:avLst/>
              <a:gdLst>
                <a:gd name="T0" fmla="*/ 48 w 70"/>
                <a:gd name="T1" fmla="*/ 57 h 71"/>
                <a:gd name="T2" fmla="*/ 43 w 70"/>
                <a:gd name="T3" fmla="*/ 48 h 71"/>
                <a:gd name="T4" fmla="*/ 35 w 70"/>
                <a:gd name="T5" fmla="*/ 51 h 71"/>
                <a:gd name="T6" fmla="*/ 27 w 70"/>
                <a:gd name="T7" fmla="*/ 49 h 71"/>
                <a:gd name="T8" fmla="*/ 22 w 70"/>
                <a:gd name="T9" fmla="*/ 44 h 71"/>
                <a:gd name="T10" fmla="*/ 22 w 70"/>
                <a:gd name="T11" fmla="*/ 43 h 71"/>
                <a:gd name="T12" fmla="*/ 20 w 70"/>
                <a:gd name="T13" fmla="*/ 35 h 71"/>
                <a:gd name="T14" fmla="*/ 21 w 70"/>
                <a:gd name="T15" fmla="*/ 28 h 71"/>
                <a:gd name="T16" fmla="*/ 27 w 70"/>
                <a:gd name="T17" fmla="*/ 23 h 71"/>
                <a:gd name="T18" fmla="*/ 35 w 70"/>
                <a:gd name="T19" fmla="*/ 20 h 71"/>
                <a:gd name="T20" fmla="*/ 42 w 70"/>
                <a:gd name="T21" fmla="*/ 22 h 71"/>
                <a:gd name="T22" fmla="*/ 47 w 70"/>
                <a:gd name="T23" fmla="*/ 27 h 71"/>
                <a:gd name="T24" fmla="*/ 47 w 70"/>
                <a:gd name="T25" fmla="*/ 27 h 71"/>
                <a:gd name="T26" fmla="*/ 50 w 70"/>
                <a:gd name="T27" fmla="*/ 35 h 71"/>
                <a:gd name="T28" fmla="*/ 48 w 70"/>
                <a:gd name="T29" fmla="*/ 43 h 71"/>
                <a:gd name="T30" fmla="*/ 43 w 70"/>
                <a:gd name="T31" fmla="*/ 48 h 71"/>
                <a:gd name="T32" fmla="*/ 43 w 70"/>
                <a:gd name="T33" fmla="*/ 48 h 71"/>
                <a:gd name="T34" fmla="*/ 48 w 70"/>
                <a:gd name="T35" fmla="*/ 57 h 71"/>
                <a:gd name="T36" fmla="*/ 53 w 70"/>
                <a:gd name="T37" fmla="*/ 65 h 71"/>
                <a:gd name="T38" fmla="*/ 65 w 70"/>
                <a:gd name="T39" fmla="*/ 52 h 71"/>
                <a:gd name="T40" fmla="*/ 70 w 70"/>
                <a:gd name="T41" fmla="*/ 35 h 71"/>
                <a:gd name="T42" fmla="*/ 64 w 70"/>
                <a:gd name="T43" fmla="*/ 17 h 71"/>
                <a:gd name="T44" fmla="*/ 64 w 70"/>
                <a:gd name="T45" fmla="*/ 17 h 71"/>
                <a:gd name="T46" fmla="*/ 51 w 70"/>
                <a:gd name="T47" fmla="*/ 5 h 71"/>
                <a:gd name="T48" fmla="*/ 35 w 70"/>
                <a:gd name="T49" fmla="*/ 0 h 71"/>
                <a:gd name="T50" fmla="*/ 16 w 70"/>
                <a:gd name="T51" fmla="*/ 6 h 71"/>
                <a:gd name="T52" fmla="*/ 4 w 70"/>
                <a:gd name="T53" fmla="*/ 19 h 71"/>
                <a:gd name="T54" fmla="*/ 0 w 70"/>
                <a:gd name="T55" fmla="*/ 35 h 71"/>
                <a:gd name="T56" fmla="*/ 5 w 70"/>
                <a:gd name="T57" fmla="*/ 54 h 71"/>
                <a:gd name="T58" fmla="*/ 5 w 70"/>
                <a:gd name="T59" fmla="*/ 54 h 71"/>
                <a:gd name="T60" fmla="*/ 18 w 70"/>
                <a:gd name="T61" fmla="*/ 66 h 71"/>
                <a:gd name="T62" fmla="*/ 35 w 70"/>
                <a:gd name="T63" fmla="*/ 71 h 71"/>
                <a:gd name="T64" fmla="*/ 53 w 70"/>
                <a:gd name="T65" fmla="*/ 65 h 71"/>
                <a:gd name="T66" fmla="*/ 53 w 70"/>
                <a:gd name="T67" fmla="*/ 65 h 71"/>
                <a:gd name="T68" fmla="*/ 48 w 70"/>
                <a:gd name="T69" fmla="*/ 5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1">
                  <a:moveTo>
                    <a:pt x="48" y="57"/>
                  </a:moveTo>
                  <a:cubicBezTo>
                    <a:pt x="43" y="48"/>
                    <a:pt x="43" y="48"/>
                    <a:pt x="43" y="48"/>
                  </a:cubicBezTo>
                  <a:cubicBezTo>
                    <a:pt x="40" y="50"/>
                    <a:pt x="37" y="51"/>
                    <a:pt x="35" y="51"/>
                  </a:cubicBezTo>
                  <a:cubicBezTo>
                    <a:pt x="32" y="51"/>
                    <a:pt x="30" y="50"/>
                    <a:pt x="27" y="49"/>
                  </a:cubicBezTo>
                  <a:cubicBezTo>
                    <a:pt x="25" y="48"/>
                    <a:pt x="23" y="46"/>
                    <a:pt x="22" y="44"/>
                  </a:cubicBezTo>
                  <a:cubicBezTo>
                    <a:pt x="22" y="43"/>
                    <a:pt x="22" y="43"/>
                    <a:pt x="22" y="43"/>
                  </a:cubicBezTo>
                  <a:cubicBezTo>
                    <a:pt x="20" y="41"/>
                    <a:pt x="20" y="38"/>
                    <a:pt x="20" y="35"/>
                  </a:cubicBezTo>
                  <a:cubicBezTo>
                    <a:pt x="20" y="33"/>
                    <a:pt x="20" y="30"/>
                    <a:pt x="21" y="28"/>
                  </a:cubicBezTo>
                  <a:cubicBezTo>
                    <a:pt x="23" y="26"/>
                    <a:pt x="24" y="24"/>
                    <a:pt x="27" y="23"/>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3"/>
                    <a:pt x="50" y="35"/>
                  </a:cubicBezTo>
                  <a:cubicBezTo>
                    <a:pt x="50" y="38"/>
                    <a:pt x="49" y="40"/>
                    <a:pt x="48" y="43"/>
                  </a:cubicBezTo>
                  <a:cubicBezTo>
                    <a:pt x="47" y="45"/>
                    <a:pt x="45" y="47"/>
                    <a:pt x="43" y="48"/>
                  </a:cubicBezTo>
                  <a:cubicBezTo>
                    <a:pt x="43" y="48"/>
                    <a:pt x="43" y="48"/>
                    <a:pt x="43" y="48"/>
                  </a:cubicBezTo>
                  <a:cubicBezTo>
                    <a:pt x="48" y="57"/>
                    <a:pt x="48" y="57"/>
                    <a:pt x="48" y="57"/>
                  </a:cubicBezTo>
                  <a:cubicBezTo>
                    <a:pt x="53" y="65"/>
                    <a:pt x="53" y="65"/>
                    <a:pt x="53" y="65"/>
                  </a:cubicBezTo>
                  <a:cubicBezTo>
                    <a:pt x="59" y="62"/>
                    <a:pt x="63" y="57"/>
                    <a:pt x="65" y="52"/>
                  </a:cubicBezTo>
                  <a:cubicBezTo>
                    <a:pt x="68" y="47"/>
                    <a:pt x="70" y="41"/>
                    <a:pt x="70" y="35"/>
                  </a:cubicBezTo>
                  <a:cubicBezTo>
                    <a:pt x="70" y="29"/>
                    <a:pt x="68" y="23"/>
                    <a:pt x="64" y="17"/>
                  </a:cubicBezTo>
                  <a:cubicBezTo>
                    <a:pt x="64" y="17"/>
                    <a:pt x="64" y="17"/>
                    <a:pt x="64" y="17"/>
                  </a:cubicBezTo>
                  <a:cubicBezTo>
                    <a:pt x="61" y="12"/>
                    <a:pt x="56" y="7"/>
                    <a:pt x="51" y="5"/>
                  </a:cubicBezTo>
                  <a:cubicBezTo>
                    <a:pt x="46" y="2"/>
                    <a:pt x="40" y="0"/>
                    <a:pt x="35" y="0"/>
                  </a:cubicBezTo>
                  <a:cubicBezTo>
                    <a:pt x="28" y="0"/>
                    <a:pt x="22" y="2"/>
                    <a:pt x="16" y="6"/>
                  </a:cubicBezTo>
                  <a:cubicBezTo>
                    <a:pt x="11" y="9"/>
                    <a:pt x="7" y="14"/>
                    <a:pt x="4" y="19"/>
                  </a:cubicBezTo>
                  <a:cubicBezTo>
                    <a:pt x="1" y="24"/>
                    <a:pt x="0" y="30"/>
                    <a:pt x="0" y="35"/>
                  </a:cubicBezTo>
                  <a:cubicBezTo>
                    <a:pt x="0" y="42"/>
                    <a:pt x="1" y="48"/>
                    <a:pt x="5" y="54"/>
                  </a:cubicBezTo>
                  <a:cubicBezTo>
                    <a:pt x="5" y="54"/>
                    <a:pt x="5" y="54"/>
                    <a:pt x="5" y="54"/>
                  </a:cubicBezTo>
                  <a:cubicBezTo>
                    <a:pt x="8" y="59"/>
                    <a:pt x="13" y="64"/>
                    <a:pt x="18" y="66"/>
                  </a:cubicBezTo>
                  <a:cubicBezTo>
                    <a:pt x="23" y="69"/>
                    <a:pt x="29" y="71"/>
                    <a:pt x="35" y="71"/>
                  </a:cubicBezTo>
                  <a:cubicBezTo>
                    <a:pt x="41" y="71"/>
                    <a:pt x="48" y="69"/>
                    <a:pt x="53" y="65"/>
                  </a:cubicBezTo>
                  <a:cubicBezTo>
                    <a:pt x="53" y="65"/>
                    <a:pt x="53" y="65"/>
                    <a:pt x="53" y="65"/>
                  </a:cubicBezTo>
                  <a:lnTo>
                    <a:pt x="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Freeform 206"/>
            <p:cNvSpPr/>
            <p:nvPr/>
          </p:nvSpPr>
          <p:spPr bwMode="auto">
            <a:xfrm>
              <a:off x="2794000" y="2000251"/>
              <a:ext cx="65088" cy="65088"/>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27 w 70"/>
                <a:gd name="T19" fmla="*/ 22 h 70"/>
                <a:gd name="T20" fmla="*/ 35 w 70"/>
                <a:gd name="T21" fmla="*/ 20 h 70"/>
                <a:gd name="T22" fmla="*/ 42 w 70"/>
                <a:gd name="T23" fmla="*/ 21 h 70"/>
                <a:gd name="T24" fmla="*/ 48 w 70"/>
                <a:gd name="T25" fmla="*/ 27 h 70"/>
                <a:gd name="T26" fmla="*/ 48 w 70"/>
                <a:gd name="T27" fmla="*/ 27 h 70"/>
                <a:gd name="T28" fmla="*/ 50 w 70"/>
                <a:gd name="T29" fmla="*/ 35 h 70"/>
                <a:gd name="T30" fmla="*/ 48 w 70"/>
                <a:gd name="T31" fmla="*/ 42 h 70"/>
                <a:gd name="T32" fmla="*/ 43 w 70"/>
                <a:gd name="T33" fmla="*/ 47 h 70"/>
                <a:gd name="T34" fmla="*/ 43 w 70"/>
                <a:gd name="T35" fmla="*/ 47 h 70"/>
                <a:gd name="T36" fmla="*/ 48 w 70"/>
                <a:gd name="T37" fmla="*/ 56 h 70"/>
                <a:gd name="T38" fmla="*/ 54 w 70"/>
                <a:gd name="T39" fmla="*/ 64 h 70"/>
                <a:gd name="T40" fmla="*/ 66 w 70"/>
                <a:gd name="T41" fmla="*/ 51 h 70"/>
                <a:gd name="T42" fmla="*/ 70 w 70"/>
                <a:gd name="T43" fmla="*/ 35 h 70"/>
                <a:gd name="T44" fmla="*/ 64 w 70"/>
                <a:gd name="T45" fmla="*/ 16 h 70"/>
                <a:gd name="T46" fmla="*/ 65 w 70"/>
                <a:gd name="T47" fmla="*/ 16 h 70"/>
                <a:gd name="T48" fmla="*/ 52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3 h 70"/>
                <a:gd name="T62" fmla="*/ 5 w 70"/>
                <a:gd name="T63" fmla="*/ 53 h 70"/>
                <a:gd name="T64" fmla="*/ 18 w 70"/>
                <a:gd name="T65" fmla="*/ 66 h 70"/>
                <a:gd name="T66" fmla="*/ 35 w 70"/>
                <a:gd name="T67" fmla="*/ 70 h 70"/>
                <a:gd name="T68" fmla="*/ 53 w 70"/>
                <a:gd name="T69" fmla="*/ 64 h 70"/>
                <a:gd name="T70" fmla="*/ 54 w 70"/>
                <a:gd name="T71" fmla="*/ 64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4" y="45"/>
                    <a:pt x="22" y="43"/>
                  </a:cubicBezTo>
                  <a:cubicBezTo>
                    <a:pt x="22" y="43"/>
                    <a:pt x="22" y="43"/>
                    <a:pt x="22" y="43"/>
                  </a:cubicBezTo>
                  <a:cubicBezTo>
                    <a:pt x="20" y="40"/>
                    <a:pt x="20" y="37"/>
                    <a:pt x="20" y="35"/>
                  </a:cubicBezTo>
                  <a:cubicBezTo>
                    <a:pt x="20" y="32"/>
                    <a:pt x="20" y="30"/>
                    <a:pt x="22" y="28"/>
                  </a:cubicBezTo>
                  <a:cubicBezTo>
                    <a:pt x="23" y="25"/>
                    <a:pt x="24" y="23"/>
                    <a:pt x="27" y="22"/>
                  </a:cubicBezTo>
                  <a:cubicBezTo>
                    <a:pt x="27" y="22"/>
                    <a:pt x="27" y="22"/>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4" y="64"/>
                    <a:pt x="54" y="64"/>
                    <a:pt x="54" y="64"/>
                  </a:cubicBezTo>
                  <a:cubicBezTo>
                    <a:pt x="59" y="61"/>
                    <a:pt x="63" y="57"/>
                    <a:pt x="66" y="51"/>
                  </a:cubicBezTo>
                  <a:cubicBezTo>
                    <a:pt x="68" y="46"/>
                    <a:pt x="70" y="41"/>
                    <a:pt x="70" y="35"/>
                  </a:cubicBezTo>
                  <a:cubicBezTo>
                    <a:pt x="70" y="28"/>
                    <a:pt x="68" y="22"/>
                    <a:pt x="64" y="16"/>
                  </a:cubicBezTo>
                  <a:cubicBezTo>
                    <a:pt x="65" y="16"/>
                    <a:pt x="65" y="16"/>
                    <a:pt x="65" y="16"/>
                  </a:cubicBezTo>
                  <a:cubicBezTo>
                    <a:pt x="61" y="11"/>
                    <a:pt x="57" y="7"/>
                    <a:pt x="52" y="4"/>
                  </a:cubicBezTo>
                  <a:cubicBezTo>
                    <a:pt x="46" y="1"/>
                    <a:pt x="41" y="0"/>
                    <a:pt x="35" y="0"/>
                  </a:cubicBezTo>
                  <a:cubicBezTo>
                    <a:pt x="28" y="0"/>
                    <a:pt x="22" y="1"/>
                    <a:pt x="16" y="5"/>
                  </a:cubicBezTo>
                  <a:cubicBezTo>
                    <a:pt x="16" y="5"/>
                    <a:pt x="16" y="5"/>
                    <a:pt x="16" y="5"/>
                  </a:cubicBezTo>
                  <a:cubicBezTo>
                    <a:pt x="11" y="8"/>
                    <a:pt x="7" y="13"/>
                    <a:pt x="4" y="18"/>
                  </a:cubicBezTo>
                  <a:cubicBezTo>
                    <a:pt x="1" y="23"/>
                    <a:pt x="0" y="29"/>
                    <a:pt x="0" y="35"/>
                  </a:cubicBezTo>
                  <a:cubicBezTo>
                    <a:pt x="0" y="41"/>
                    <a:pt x="2" y="48"/>
                    <a:pt x="5" y="53"/>
                  </a:cubicBezTo>
                  <a:cubicBezTo>
                    <a:pt x="5" y="53"/>
                    <a:pt x="5" y="53"/>
                    <a:pt x="5" y="53"/>
                  </a:cubicBezTo>
                  <a:cubicBezTo>
                    <a:pt x="8" y="59"/>
                    <a:pt x="13" y="63"/>
                    <a:pt x="18" y="66"/>
                  </a:cubicBezTo>
                  <a:cubicBezTo>
                    <a:pt x="23" y="68"/>
                    <a:pt x="29" y="70"/>
                    <a:pt x="35" y="70"/>
                  </a:cubicBezTo>
                  <a:cubicBezTo>
                    <a:pt x="41" y="70"/>
                    <a:pt x="48" y="68"/>
                    <a:pt x="53" y="64"/>
                  </a:cubicBezTo>
                  <a:cubicBezTo>
                    <a:pt x="54" y="64"/>
                    <a:pt x="54" y="64"/>
                    <a:pt x="54" y="64"/>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07" name="Group 206"/>
          <p:cNvGrpSpPr/>
          <p:nvPr userDrawn="1"/>
        </p:nvGrpSpPr>
        <p:grpSpPr>
          <a:xfrm>
            <a:off x="6255812" y="395671"/>
            <a:ext cx="6070612" cy="6102349"/>
            <a:chOff x="776288" y="755651"/>
            <a:chExt cx="2125663" cy="2136776"/>
          </a:xfrm>
          <a:solidFill>
            <a:schemeClr val="bg1">
              <a:lumMod val="95000"/>
              <a:alpha val="36000"/>
            </a:schemeClr>
          </a:solidFill>
        </p:grpSpPr>
        <p:sp>
          <p:nvSpPr>
            <p:cNvPr id="208" name="Freeform 5"/>
            <p:cNvSpPr/>
            <p:nvPr/>
          </p:nvSpPr>
          <p:spPr bwMode="auto">
            <a:xfrm>
              <a:off x="1447801" y="1116014"/>
              <a:ext cx="77788" cy="74613"/>
            </a:xfrm>
            <a:custGeom>
              <a:avLst/>
              <a:gdLst>
                <a:gd name="T0" fmla="*/ 79 w 83"/>
                <a:gd name="T1" fmla="*/ 61 h 80"/>
                <a:gd name="T2" fmla="*/ 18 w 83"/>
                <a:gd name="T3" fmla="*/ 4 h 80"/>
                <a:gd name="T4" fmla="*/ 4 w 83"/>
                <a:gd name="T5" fmla="*/ 4 h 80"/>
                <a:gd name="T6" fmla="*/ 4 w 83"/>
                <a:gd name="T7" fmla="*/ 19 h 80"/>
                <a:gd name="T8" fmla="*/ 65 w 83"/>
                <a:gd name="T9" fmla="*/ 76 h 80"/>
                <a:gd name="T10" fmla="*/ 79 w 83"/>
                <a:gd name="T11" fmla="*/ 75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8" y="0"/>
                    <a:pt x="4" y="4"/>
                  </a:cubicBezTo>
                  <a:cubicBezTo>
                    <a:pt x="0" y="9"/>
                    <a:pt x="0" y="15"/>
                    <a:pt x="4" y="19"/>
                  </a:cubicBezTo>
                  <a:cubicBezTo>
                    <a:pt x="65" y="76"/>
                    <a:pt x="65" y="76"/>
                    <a:pt x="65" y="76"/>
                  </a:cubicBezTo>
                  <a:cubicBezTo>
                    <a:pt x="69" y="80"/>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9" name="Freeform 6"/>
            <p:cNvSpPr/>
            <p:nvPr/>
          </p:nvSpPr>
          <p:spPr bwMode="auto">
            <a:xfrm>
              <a:off x="1449388" y="1114426"/>
              <a:ext cx="74613" cy="77788"/>
            </a:xfrm>
            <a:custGeom>
              <a:avLst/>
              <a:gdLst>
                <a:gd name="T0" fmla="*/ 18 w 79"/>
                <a:gd name="T1" fmla="*/ 79 h 84"/>
                <a:gd name="T2" fmla="*/ 75 w 79"/>
                <a:gd name="T3" fmla="*/ 18 h 84"/>
                <a:gd name="T4" fmla="*/ 75 w 79"/>
                <a:gd name="T5" fmla="*/ 4 h 84"/>
                <a:gd name="T6" fmla="*/ 61 w 79"/>
                <a:gd name="T7" fmla="*/ 5 h 84"/>
                <a:gd name="T8" fmla="*/ 4 w 79"/>
                <a:gd name="T9" fmla="*/ 66 h 84"/>
                <a:gd name="T10" fmla="*/ 4 w 79"/>
                <a:gd name="T11" fmla="*/ 80 h 84"/>
                <a:gd name="T12" fmla="*/ 18 w 79"/>
                <a:gd name="T13" fmla="*/ 79 h 84"/>
              </a:gdLst>
              <a:ahLst/>
              <a:cxnLst>
                <a:cxn ang="0">
                  <a:pos x="T0" y="T1"/>
                </a:cxn>
                <a:cxn ang="0">
                  <a:pos x="T2" y="T3"/>
                </a:cxn>
                <a:cxn ang="0">
                  <a:pos x="T4" y="T5"/>
                </a:cxn>
                <a:cxn ang="0">
                  <a:pos x="T6" y="T7"/>
                </a:cxn>
                <a:cxn ang="0">
                  <a:pos x="T8" y="T9"/>
                </a:cxn>
                <a:cxn ang="0">
                  <a:pos x="T10" y="T11"/>
                </a:cxn>
                <a:cxn ang="0">
                  <a:pos x="T12" y="T13"/>
                </a:cxn>
              </a:cxnLst>
              <a:rect l="0" t="0" r="r" b="b"/>
              <a:pathLst>
                <a:path w="79" h="84">
                  <a:moveTo>
                    <a:pt x="18" y="79"/>
                  </a:moveTo>
                  <a:cubicBezTo>
                    <a:pt x="75" y="18"/>
                    <a:pt x="75" y="18"/>
                    <a:pt x="75" y="18"/>
                  </a:cubicBezTo>
                  <a:cubicBezTo>
                    <a:pt x="79" y="14"/>
                    <a:pt x="79" y="8"/>
                    <a:pt x="75" y="4"/>
                  </a:cubicBezTo>
                  <a:cubicBezTo>
                    <a:pt x="71" y="0"/>
                    <a:pt x="65" y="1"/>
                    <a:pt x="61" y="5"/>
                  </a:cubicBezTo>
                  <a:cubicBezTo>
                    <a:pt x="4" y="66"/>
                    <a:pt x="4" y="66"/>
                    <a:pt x="4" y="66"/>
                  </a:cubicBezTo>
                  <a:cubicBezTo>
                    <a:pt x="0" y="70"/>
                    <a:pt x="0" y="76"/>
                    <a:pt x="4" y="80"/>
                  </a:cubicBezTo>
                  <a:cubicBezTo>
                    <a:pt x="8" y="84"/>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0" name="Freeform 209"/>
            <p:cNvSpPr/>
            <p:nvPr/>
          </p:nvSpPr>
          <p:spPr bwMode="auto">
            <a:xfrm>
              <a:off x="1514476" y="1936751"/>
              <a:ext cx="76200" cy="74613"/>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1" name="Freeform 210"/>
            <p:cNvSpPr/>
            <p:nvPr/>
          </p:nvSpPr>
          <p:spPr bwMode="auto">
            <a:xfrm>
              <a:off x="1516063" y="1935164"/>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8"/>
                    <a:pt x="75" y="4"/>
                  </a:cubicBezTo>
                  <a:cubicBezTo>
                    <a:pt x="71" y="0"/>
                    <a:pt x="65" y="0"/>
                    <a:pt x="61" y="4"/>
                  </a:cubicBezTo>
                  <a:cubicBezTo>
                    <a:pt x="4" y="65"/>
                    <a:pt x="4" y="65"/>
                    <a:pt x="4" y="65"/>
                  </a:cubicBezTo>
                  <a:cubicBezTo>
                    <a:pt x="0" y="69"/>
                    <a:pt x="0" y="76"/>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2" name="Freeform 211"/>
            <p:cNvSpPr/>
            <p:nvPr/>
          </p:nvSpPr>
          <p:spPr bwMode="auto">
            <a:xfrm>
              <a:off x="819151" y="2395539"/>
              <a:ext cx="77788" cy="74613"/>
            </a:xfrm>
            <a:custGeom>
              <a:avLst/>
              <a:gdLst>
                <a:gd name="T0" fmla="*/ 79 w 83"/>
                <a:gd name="T1" fmla="*/ 61 h 80"/>
                <a:gd name="T2" fmla="*/ 18 w 83"/>
                <a:gd name="T3" fmla="*/ 4 h 80"/>
                <a:gd name="T4" fmla="*/ 3 w 83"/>
                <a:gd name="T5" fmla="*/ 5 h 80"/>
                <a:gd name="T6" fmla="*/ 4 w 83"/>
                <a:gd name="T7" fmla="*/ 19 h 80"/>
                <a:gd name="T8" fmla="*/ 65 w 83"/>
                <a:gd name="T9" fmla="*/ 76 h 80"/>
                <a:gd name="T10" fmla="*/ 79 w 83"/>
                <a:gd name="T11" fmla="*/ 76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7" y="1"/>
                    <a:pt x="3" y="5"/>
                  </a:cubicBezTo>
                  <a:cubicBezTo>
                    <a:pt x="0" y="9"/>
                    <a:pt x="0" y="15"/>
                    <a:pt x="4" y="19"/>
                  </a:cubicBezTo>
                  <a:cubicBezTo>
                    <a:pt x="65" y="76"/>
                    <a:pt x="65" y="76"/>
                    <a:pt x="65" y="76"/>
                  </a:cubicBezTo>
                  <a:cubicBezTo>
                    <a:pt x="69" y="80"/>
                    <a:pt x="75" y="80"/>
                    <a:pt x="79" y="76"/>
                  </a:cubicBezTo>
                  <a:cubicBezTo>
                    <a:pt x="83" y="72"/>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3" name="Freeform 212"/>
            <p:cNvSpPr/>
            <p:nvPr/>
          </p:nvSpPr>
          <p:spPr bwMode="auto">
            <a:xfrm>
              <a:off x="820738" y="2393951"/>
              <a:ext cx="74613" cy="77788"/>
            </a:xfrm>
            <a:custGeom>
              <a:avLst/>
              <a:gdLst>
                <a:gd name="T0" fmla="*/ 18 w 79"/>
                <a:gd name="T1" fmla="*/ 78 h 83"/>
                <a:gd name="T2" fmla="*/ 75 w 79"/>
                <a:gd name="T3" fmla="*/ 17 h 83"/>
                <a:gd name="T4" fmla="*/ 75 w 79"/>
                <a:gd name="T5" fmla="*/ 3 h 83"/>
                <a:gd name="T6" fmla="*/ 61 w 79"/>
                <a:gd name="T7" fmla="*/ 4 h 83"/>
                <a:gd name="T8" fmla="*/ 3 w 79"/>
                <a:gd name="T9" fmla="*/ 65 h 83"/>
                <a:gd name="T10" fmla="*/ 4 w 79"/>
                <a:gd name="T11" fmla="*/ 79 h 83"/>
                <a:gd name="T12" fmla="*/ 18 w 79"/>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8"/>
                  </a:moveTo>
                  <a:cubicBezTo>
                    <a:pt x="75" y="17"/>
                    <a:pt x="75" y="17"/>
                    <a:pt x="75" y="17"/>
                  </a:cubicBezTo>
                  <a:cubicBezTo>
                    <a:pt x="79" y="13"/>
                    <a:pt x="79" y="7"/>
                    <a:pt x="75" y="3"/>
                  </a:cubicBezTo>
                  <a:cubicBezTo>
                    <a:pt x="71" y="0"/>
                    <a:pt x="64" y="0"/>
                    <a:pt x="61" y="4"/>
                  </a:cubicBezTo>
                  <a:cubicBezTo>
                    <a:pt x="3" y="65"/>
                    <a:pt x="3" y="65"/>
                    <a:pt x="3" y="65"/>
                  </a:cubicBezTo>
                  <a:cubicBezTo>
                    <a:pt x="0" y="69"/>
                    <a:pt x="0" y="75"/>
                    <a:pt x="4" y="79"/>
                  </a:cubicBezTo>
                  <a:cubicBezTo>
                    <a:pt x="8" y="83"/>
                    <a:pt x="14" y="82"/>
                    <a:pt x="18" y="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4" name="Freeform 213"/>
            <p:cNvSpPr/>
            <p:nvPr/>
          </p:nvSpPr>
          <p:spPr bwMode="auto">
            <a:xfrm>
              <a:off x="793751" y="1038226"/>
              <a:ext cx="77788" cy="74613"/>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4"/>
                    <a:pt x="4" y="18"/>
                  </a:cubicBezTo>
                  <a:cubicBezTo>
                    <a:pt x="65" y="75"/>
                    <a:pt x="65" y="75"/>
                    <a:pt x="65" y="75"/>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5" name="Freeform 214"/>
            <p:cNvSpPr/>
            <p:nvPr/>
          </p:nvSpPr>
          <p:spPr bwMode="auto">
            <a:xfrm>
              <a:off x="796926" y="1036639"/>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4"/>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6" name="Freeform 215"/>
            <p:cNvSpPr/>
            <p:nvPr/>
          </p:nvSpPr>
          <p:spPr bwMode="auto">
            <a:xfrm>
              <a:off x="2824163" y="1116014"/>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7" y="0"/>
                    <a:pt x="4" y="4"/>
                  </a:cubicBezTo>
                  <a:cubicBezTo>
                    <a:pt x="0" y="8"/>
                    <a:pt x="0" y="14"/>
                    <a:pt x="4" y="18"/>
                  </a:cubicBezTo>
                  <a:cubicBezTo>
                    <a:pt x="65" y="75"/>
                    <a:pt x="65" y="75"/>
                    <a:pt x="65" y="75"/>
                  </a:cubicBezTo>
                  <a:cubicBezTo>
                    <a:pt x="69" y="79"/>
                    <a:pt x="75"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7" name="Freeform 216"/>
            <p:cNvSpPr/>
            <p:nvPr/>
          </p:nvSpPr>
          <p:spPr bwMode="auto">
            <a:xfrm>
              <a:off x="2825751" y="1112839"/>
              <a:ext cx="74613" cy="77788"/>
            </a:xfrm>
            <a:custGeom>
              <a:avLst/>
              <a:gdLst>
                <a:gd name="T0" fmla="*/ 18 w 79"/>
                <a:gd name="T1" fmla="*/ 79 h 83"/>
                <a:gd name="T2" fmla="*/ 75 w 79"/>
                <a:gd name="T3" fmla="*/ 18 h 83"/>
                <a:gd name="T4" fmla="*/ 75 w 79"/>
                <a:gd name="T5" fmla="*/ 4 h 83"/>
                <a:gd name="T6" fmla="*/ 61 w 79"/>
                <a:gd name="T7" fmla="*/ 4 h 83"/>
                <a:gd name="T8" fmla="*/ 3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7"/>
                    <a:pt x="75" y="4"/>
                  </a:cubicBezTo>
                  <a:cubicBezTo>
                    <a:pt x="71" y="0"/>
                    <a:pt x="64" y="0"/>
                    <a:pt x="61" y="4"/>
                  </a:cubicBezTo>
                  <a:cubicBezTo>
                    <a:pt x="3" y="65"/>
                    <a:pt x="3" y="65"/>
                    <a:pt x="3" y="65"/>
                  </a:cubicBezTo>
                  <a:cubicBezTo>
                    <a:pt x="0" y="69"/>
                    <a:pt x="0" y="75"/>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8" name="Freeform 217"/>
            <p:cNvSpPr/>
            <p:nvPr/>
          </p:nvSpPr>
          <p:spPr bwMode="auto">
            <a:xfrm>
              <a:off x="2151063" y="1406526"/>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9" name="Freeform 218"/>
            <p:cNvSpPr/>
            <p:nvPr/>
          </p:nvSpPr>
          <p:spPr bwMode="auto">
            <a:xfrm>
              <a:off x="2152651" y="1404939"/>
              <a:ext cx="74613" cy="76200"/>
            </a:xfrm>
            <a:custGeom>
              <a:avLst/>
              <a:gdLst>
                <a:gd name="T0" fmla="*/ 18 w 79"/>
                <a:gd name="T1" fmla="*/ 79 h 83"/>
                <a:gd name="T2" fmla="*/ 75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8"/>
                    <a:pt x="75" y="4"/>
                  </a:cubicBezTo>
                  <a:cubicBezTo>
                    <a:pt x="71" y="0"/>
                    <a:pt x="65" y="0"/>
                    <a:pt x="61" y="4"/>
                  </a:cubicBezTo>
                  <a:cubicBezTo>
                    <a:pt x="4" y="65"/>
                    <a:pt x="4" y="65"/>
                    <a:pt x="4" y="65"/>
                  </a:cubicBezTo>
                  <a:cubicBezTo>
                    <a:pt x="0" y="69"/>
                    <a:pt x="0" y="76"/>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0" name="Freeform 219"/>
            <p:cNvSpPr/>
            <p:nvPr/>
          </p:nvSpPr>
          <p:spPr bwMode="auto">
            <a:xfrm>
              <a:off x="2428876" y="2039939"/>
              <a:ext cx="77788" cy="76200"/>
            </a:xfrm>
            <a:custGeom>
              <a:avLst/>
              <a:gdLst>
                <a:gd name="T0" fmla="*/ 79 w 84"/>
                <a:gd name="T1" fmla="*/ 61 h 80"/>
                <a:gd name="T2" fmla="*/ 18 w 84"/>
                <a:gd name="T3" fmla="*/ 4 h 80"/>
                <a:gd name="T4" fmla="*/ 4 w 84"/>
                <a:gd name="T5" fmla="*/ 4 h 80"/>
                <a:gd name="T6" fmla="*/ 5 w 84"/>
                <a:gd name="T7" fmla="*/ 19 h 80"/>
                <a:gd name="T8" fmla="*/ 66 w 84"/>
                <a:gd name="T9" fmla="*/ 76 h 80"/>
                <a:gd name="T10" fmla="*/ 80 w 84"/>
                <a:gd name="T11" fmla="*/ 75 h 80"/>
                <a:gd name="T12" fmla="*/ 79 w 84"/>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4" h="80">
                  <a:moveTo>
                    <a:pt x="79" y="61"/>
                  </a:moveTo>
                  <a:cubicBezTo>
                    <a:pt x="18" y="4"/>
                    <a:pt x="18" y="4"/>
                    <a:pt x="18" y="4"/>
                  </a:cubicBezTo>
                  <a:cubicBezTo>
                    <a:pt x="14" y="0"/>
                    <a:pt x="8" y="0"/>
                    <a:pt x="4" y="4"/>
                  </a:cubicBezTo>
                  <a:cubicBezTo>
                    <a:pt x="0" y="8"/>
                    <a:pt x="1" y="15"/>
                    <a:pt x="5" y="19"/>
                  </a:cubicBezTo>
                  <a:cubicBezTo>
                    <a:pt x="66" y="76"/>
                    <a:pt x="66" y="76"/>
                    <a:pt x="66" y="76"/>
                  </a:cubicBezTo>
                  <a:cubicBezTo>
                    <a:pt x="70" y="80"/>
                    <a:pt x="76" y="79"/>
                    <a:pt x="80" y="75"/>
                  </a:cubicBezTo>
                  <a:cubicBezTo>
                    <a:pt x="84" y="71"/>
                    <a:pt x="83" y="65"/>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1" name="Freeform 220"/>
            <p:cNvSpPr/>
            <p:nvPr/>
          </p:nvSpPr>
          <p:spPr bwMode="auto">
            <a:xfrm>
              <a:off x="2430463" y="2038351"/>
              <a:ext cx="74613" cy="77788"/>
            </a:xfrm>
            <a:custGeom>
              <a:avLst/>
              <a:gdLst>
                <a:gd name="T0" fmla="*/ 19 w 80"/>
                <a:gd name="T1" fmla="*/ 79 h 83"/>
                <a:gd name="T2" fmla="*/ 76 w 80"/>
                <a:gd name="T3" fmla="*/ 18 h 83"/>
                <a:gd name="T4" fmla="*/ 75 w 80"/>
                <a:gd name="T5" fmla="*/ 4 h 83"/>
                <a:gd name="T6" fmla="*/ 61 w 80"/>
                <a:gd name="T7" fmla="*/ 5 h 83"/>
                <a:gd name="T8" fmla="*/ 4 w 80"/>
                <a:gd name="T9" fmla="*/ 66 h 83"/>
                <a:gd name="T10" fmla="*/ 5 w 80"/>
                <a:gd name="T11" fmla="*/ 80 h 83"/>
                <a:gd name="T12" fmla="*/ 19 w 80"/>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80" h="83">
                  <a:moveTo>
                    <a:pt x="19" y="79"/>
                  </a:moveTo>
                  <a:cubicBezTo>
                    <a:pt x="76" y="18"/>
                    <a:pt x="76" y="18"/>
                    <a:pt x="76" y="18"/>
                  </a:cubicBezTo>
                  <a:cubicBezTo>
                    <a:pt x="80" y="14"/>
                    <a:pt x="80" y="8"/>
                    <a:pt x="75" y="4"/>
                  </a:cubicBezTo>
                  <a:cubicBezTo>
                    <a:pt x="71" y="0"/>
                    <a:pt x="65" y="1"/>
                    <a:pt x="61" y="5"/>
                  </a:cubicBezTo>
                  <a:cubicBezTo>
                    <a:pt x="4" y="66"/>
                    <a:pt x="4" y="66"/>
                    <a:pt x="4" y="66"/>
                  </a:cubicBezTo>
                  <a:cubicBezTo>
                    <a:pt x="0" y="70"/>
                    <a:pt x="1" y="76"/>
                    <a:pt x="5" y="80"/>
                  </a:cubicBezTo>
                  <a:cubicBezTo>
                    <a:pt x="9" y="83"/>
                    <a:pt x="15" y="83"/>
                    <a:pt x="19"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2" name="Freeform 221"/>
            <p:cNvSpPr/>
            <p:nvPr/>
          </p:nvSpPr>
          <p:spPr bwMode="auto">
            <a:xfrm>
              <a:off x="2384426" y="2559051"/>
              <a:ext cx="77788" cy="73025"/>
            </a:xfrm>
            <a:custGeom>
              <a:avLst/>
              <a:gdLst>
                <a:gd name="T0" fmla="*/ 79 w 83"/>
                <a:gd name="T1" fmla="*/ 61 h 79"/>
                <a:gd name="T2" fmla="*/ 18 w 83"/>
                <a:gd name="T3" fmla="*/ 3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3"/>
                    <a:pt x="18" y="3"/>
                    <a:pt x="18" y="3"/>
                  </a:cubicBezTo>
                  <a:cubicBezTo>
                    <a:pt x="14" y="0"/>
                    <a:pt x="8" y="0"/>
                    <a:pt x="4" y="4"/>
                  </a:cubicBezTo>
                  <a:cubicBezTo>
                    <a:pt x="0" y="8"/>
                    <a:pt x="0" y="14"/>
                    <a:pt x="4" y="18"/>
                  </a:cubicBezTo>
                  <a:cubicBezTo>
                    <a:pt x="65" y="75"/>
                    <a:pt x="65" y="75"/>
                    <a:pt x="65" y="75"/>
                  </a:cubicBezTo>
                  <a:cubicBezTo>
                    <a:pt x="69" y="79"/>
                    <a:pt x="76" y="79"/>
                    <a:pt x="79" y="75"/>
                  </a:cubicBezTo>
                  <a:cubicBezTo>
                    <a:pt x="83" y="71"/>
                    <a:pt x="83" y="64"/>
                    <a:pt x="79" y="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3" name="Freeform 222"/>
            <p:cNvSpPr/>
            <p:nvPr/>
          </p:nvSpPr>
          <p:spPr bwMode="auto">
            <a:xfrm>
              <a:off x="2386013" y="2555876"/>
              <a:ext cx="74613" cy="77788"/>
            </a:xfrm>
            <a:custGeom>
              <a:avLst/>
              <a:gdLst>
                <a:gd name="T0" fmla="*/ 18 w 79"/>
                <a:gd name="T1" fmla="*/ 79 h 83"/>
                <a:gd name="T2" fmla="*/ 76 w 79"/>
                <a:gd name="T3" fmla="*/ 18 h 83"/>
                <a:gd name="T4" fmla="*/ 75 w 79"/>
                <a:gd name="T5" fmla="*/ 3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3"/>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4" name="Freeform 223"/>
            <p:cNvSpPr/>
            <p:nvPr/>
          </p:nvSpPr>
          <p:spPr bwMode="auto">
            <a:xfrm>
              <a:off x="1811338" y="1187451"/>
              <a:ext cx="177800" cy="155575"/>
            </a:xfrm>
            <a:custGeom>
              <a:avLst/>
              <a:gdLst>
                <a:gd name="T0" fmla="*/ 136 w 189"/>
                <a:gd name="T1" fmla="*/ 83 h 166"/>
                <a:gd name="T2" fmla="*/ 145 w 189"/>
                <a:gd name="T3" fmla="*/ 78 h 166"/>
                <a:gd name="T4" fmla="*/ 103 w 189"/>
                <a:gd name="T5" fmla="*/ 5 h 166"/>
                <a:gd name="T6" fmla="*/ 94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8 w 189"/>
                <a:gd name="T23" fmla="*/ 166 h 166"/>
                <a:gd name="T24" fmla="*/ 187 w 189"/>
                <a:gd name="T25" fmla="*/ 161 h 166"/>
                <a:gd name="T26" fmla="*/ 187 w 189"/>
                <a:gd name="T27" fmla="*/ 151 h 166"/>
                <a:gd name="T28" fmla="*/ 145 w 189"/>
                <a:gd name="T29" fmla="*/ 78 h 166"/>
                <a:gd name="T30" fmla="*/ 136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4 w 189"/>
                <a:gd name="T45" fmla="*/ 30 h 166"/>
                <a:gd name="T46" fmla="*/ 128 w 189"/>
                <a:gd name="T47" fmla="*/ 88 h 166"/>
                <a:gd name="T48" fmla="*/ 136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6" y="83"/>
                  </a:moveTo>
                  <a:cubicBezTo>
                    <a:pt x="145" y="78"/>
                    <a:pt x="145" y="78"/>
                    <a:pt x="145" y="78"/>
                  </a:cubicBezTo>
                  <a:cubicBezTo>
                    <a:pt x="103" y="5"/>
                    <a:pt x="103" y="5"/>
                    <a:pt x="103" y="5"/>
                  </a:cubicBezTo>
                  <a:cubicBezTo>
                    <a:pt x="101" y="2"/>
                    <a:pt x="98" y="0"/>
                    <a:pt x="94"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8" y="166"/>
                    <a:pt x="178" y="166"/>
                    <a:pt x="178" y="166"/>
                  </a:cubicBezTo>
                  <a:cubicBezTo>
                    <a:pt x="182" y="166"/>
                    <a:pt x="185" y="164"/>
                    <a:pt x="187" y="161"/>
                  </a:cubicBezTo>
                  <a:cubicBezTo>
                    <a:pt x="189" y="158"/>
                    <a:pt x="189" y="154"/>
                    <a:pt x="187" y="151"/>
                  </a:cubicBezTo>
                  <a:cubicBezTo>
                    <a:pt x="145" y="78"/>
                    <a:pt x="145" y="78"/>
                    <a:pt x="145" y="78"/>
                  </a:cubicBezTo>
                  <a:cubicBezTo>
                    <a:pt x="136" y="83"/>
                    <a:pt x="136" y="83"/>
                    <a:pt x="136"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4" y="30"/>
                    <a:pt x="94" y="30"/>
                    <a:pt x="94" y="30"/>
                  </a:cubicBezTo>
                  <a:cubicBezTo>
                    <a:pt x="128" y="88"/>
                    <a:pt x="128" y="88"/>
                    <a:pt x="128"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5" name="Freeform 224"/>
            <p:cNvSpPr/>
            <p:nvPr/>
          </p:nvSpPr>
          <p:spPr bwMode="auto">
            <a:xfrm>
              <a:off x="1682751" y="2017714"/>
              <a:ext cx="176213" cy="155575"/>
            </a:xfrm>
            <a:custGeom>
              <a:avLst/>
              <a:gdLst>
                <a:gd name="T0" fmla="*/ 137 w 189"/>
                <a:gd name="T1" fmla="*/ 83 h 166"/>
                <a:gd name="T2" fmla="*/ 145 w 189"/>
                <a:gd name="T3" fmla="*/ 78 h 166"/>
                <a:gd name="T4" fmla="*/ 103 w 189"/>
                <a:gd name="T5" fmla="*/ 5 h 166"/>
                <a:gd name="T6" fmla="*/ 95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9 w 189"/>
                <a:gd name="T23" fmla="*/ 166 h 166"/>
                <a:gd name="T24" fmla="*/ 187 w 189"/>
                <a:gd name="T25" fmla="*/ 161 h 166"/>
                <a:gd name="T26" fmla="*/ 187 w 189"/>
                <a:gd name="T27" fmla="*/ 151 h 166"/>
                <a:gd name="T28" fmla="*/ 145 w 189"/>
                <a:gd name="T29" fmla="*/ 78 h 166"/>
                <a:gd name="T30" fmla="*/ 137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5 w 189"/>
                <a:gd name="T45" fmla="*/ 30 h 166"/>
                <a:gd name="T46" fmla="*/ 128 w 189"/>
                <a:gd name="T47" fmla="*/ 88 h 166"/>
                <a:gd name="T48" fmla="*/ 137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7" y="83"/>
                  </a:moveTo>
                  <a:cubicBezTo>
                    <a:pt x="145" y="78"/>
                    <a:pt x="145" y="78"/>
                    <a:pt x="145" y="78"/>
                  </a:cubicBezTo>
                  <a:cubicBezTo>
                    <a:pt x="103" y="5"/>
                    <a:pt x="103" y="5"/>
                    <a:pt x="103" y="5"/>
                  </a:cubicBezTo>
                  <a:cubicBezTo>
                    <a:pt x="101" y="2"/>
                    <a:pt x="98" y="0"/>
                    <a:pt x="95"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9" y="166"/>
                    <a:pt x="179" y="166"/>
                    <a:pt x="179" y="166"/>
                  </a:cubicBezTo>
                  <a:cubicBezTo>
                    <a:pt x="182" y="166"/>
                    <a:pt x="185" y="164"/>
                    <a:pt x="187" y="161"/>
                  </a:cubicBezTo>
                  <a:cubicBezTo>
                    <a:pt x="189" y="158"/>
                    <a:pt x="189" y="154"/>
                    <a:pt x="187" y="151"/>
                  </a:cubicBezTo>
                  <a:cubicBezTo>
                    <a:pt x="145" y="78"/>
                    <a:pt x="145" y="78"/>
                    <a:pt x="145" y="78"/>
                  </a:cubicBezTo>
                  <a:cubicBezTo>
                    <a:pt x="137" y="83"/>
                    <a:pt x="137" y="83"/>
                    <a:pt x="137"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5" y="30"/>
                    <a:pt x="95" y="30"/>
                    <a:pt x="95" y="30"/>
                  </a:cubicBezTo>
                  <a:cubicBezTo>
                    <a:pt x="128" y="88"/>
                    <a:pt x="128" y="88"/>
                    <a:pt x="128" y="88"/>
                  </a:cubicBezTo>
                  <a:cubicBezTo>
                    <a:pt x="137" y="83"/>
                    <a:pt x="137" y="83"/>
                    <a:pt x="137"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6" name="Freeform 225"/>
            <p:cNvSpPr/>
            <p:nvPr/>
          </p:nvSpPr>
          <p:spPr bwMode="auto">
            <a:xfrm>
              <a:off x="2133601" y="2273301"/>
              <a:ext cx="174625" cy="155575"/>
            </a:xfrm>
            <a:custGeom>
              <a:avLst/>
              <a:gdLst>
                <a:gd name="T0" fmla="*/ 136 w 188"/>
                <a:gd name="T1" fmla="*/ 83 h 166"/>
                <a:gd name="T2" fmla="*/ 145 w 188"/>
                <a:gd name="T3" fmla="*/ 78 h 166"/>
                <a:gd name="T4" fmla="*/ 103 w 188"/>
                <a:gd name="T5" fmla="*/ 5 h 166"/>
                <a:gd name="T6" fmla="*/ 94 w 188"/>
                <a:gd name="T7" fmla="*/ 0 h 166"/>
                <a:gd name="T8" fmla="*/ 85 w 188"/>
                <a:gd name="T9" fmla="*/ 5 h 166"/>
                <a:gd name="T10" fmla="*/ 43 w 188"/>
                <a:gd name="T11" fmla="*/ 78 h 166"/>
                <a:gd name="T12" fmla="*/ 1 w 188"/>
                <a:gd name="T13" fmla="*/ 151 h 166"/>
                <a:gd name="T14" fmla="*/ 1 w 188"/>
                <a:gd name="T15" fmla="*/ 161 h 166"/>
                <a:gd name="T16" fmla="*/ 10 w 188"/>
                <a:gd name="T17" fmla="*/ 166 h 166"/>
                <a:gd name="T18" fmla="*/ 94 w 188"/>
                <a:gd name="T19" fmla="*/ 166 h 166"/>
                <a:gd name="T20" fmla="*/ 178 w 188"/>
                <a:gd name="T21" fmla="*/ 165 h 166"/>
                <a:gd name="T22" fmla="*/ 187 w 188"/>
                <a:gd name="T23" fmla="*/ 160 h 166"/>
                <a:gd name="T24" fmla="*/ 187 w 188"/>
                <a:gd name="T25" fmla="*/ 150 h 166"/>
                <a:gd name="T26" fmla="*/ 145 w 188"/>
                <a:gd name="T27" fmla="*/ 78 h 166"/>
                <a:gd name="T28" fmla="*/ 136 w 188"/>
                <a:gd name="T29" fmla="*/ 83 h 166"/>
                <a:gd name="T30" fmla="*/ 127 w 188"/>
                <a:gd name="T31" fmla="*/ 88 h 166"/>
                <a:gd name="T32" fmla="*/ 161 w 188"/>
                <a:gd name="T33" fmla="*/ 145 h 166"/>
                <a:gd name="T34" fmla="*/ 94 w 188"/>
                <a:gd name="T35" fmla="*/ 146 h 166"/>
                <a:gd name="T36" fmla="*/ 27 w 188"/>
                <a:gd name="T37" fmla="*/ 146 h 166"/>
                <a:gd name="T38" fmla="*/ 61 w 188"/>
                <a:gd name="T39" fmla="*/ 88 h 166"/>
                <a:gd name="T40" fmla="*/ 94 w 188"/>
                <a:gd name="T41" fmla="*/ 30 h 166"/>
                <a:gd name="T42" fmla="*/ 127 w 188"/>
                <a:gd name="T43" fmla="*/ 88 h 166"/>
                <a:gd name="T44" fmla="*/ 136 w 188"/>
                <a:gd name="T45"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66">
                  <a:moveTo>
                    <a:pt x="136" y="83"/>
                  </a:moveTo>
                  <a:cubicBezTo>
                    <a:pt x="145" y="78"/>
                    <a:pt x="145" y="78"/>
                    <a:pt x="145" y="78"/>
                  </a:cubicBezTo>
                  <a:cubicBezTo>
                    <a:pt x="103" y="5"/>
                    <a:pt x="103" y="5"/>
                    <a:pt x="103" y="5"/>
                  </a:cubicBezTo>
                  <a:cubicBezTo>
                    <a:pt x="101" y="2"/>
                    <a:pt x="97" y="0"/>
                    <a:pt x="94" y="0"/>
                  </a:cubicBezTo>
                  <a:cubicBezTo>
                    <a:pt x="90" y="0"/>
                    <a:pt x="87" y="2"/>
                    <a:pt x="85" y="5"/>
                  </a:cubicBezTo>
                  <a:cubicBezTo>
                    <a:pt x="43" y="78"/>
                    <a:pt x="43" y="78"/>
                    <a:pt x="43" y="78"/>
                  </a:cubicBezTo>
                  <a:cubicBezTo>
                    <a:pt x="1" y="151"/>
                    <a:pt x="1" y="151"/>
                    <a:pt x="1" y="151"/>
                  </a:cubicBezTo>
                  <a:cubicBezTo>
                    <a:pt x="0" y="154"/>
                    <a:pt x="0" y="157"/>
                    <a:pt x="1" y="161"/>
                  </a:cubicBezTo>
                  <a:cubicBezTo>
                    <a:pt x="3" y="164"/>
                    <a:pt x="7" y="166"/>
                    <a:pt x="10" y="166"/>
                  </a:cubicBezTo>
                  <a:cubicBezTo>
                    <a:pt x="94" y="166"/>
                    <a:pt x="94" y="166"/>
                    <a:pt x="94" y="166"/>
                  </a:cubicBezTo>
                  <a:cubicBezTo>
                    <a:pt x="178" y="165"/>
                    <a:pt x="178" y="165"/>
                    <a:pt x="178" y="165"/>
                  </a:cubicBezTo>
                  <a:cubicBezTo>
                    <a:pt x="181" y="165"/>
                    <a:pt x="185" y="164"/>
                    <a:pt x="187" y="160"/>
                  </a:cubicBezTo>
                  <a:cubicBezTo>
                    <a:pt x="188" y="157"/>
                    <a:pt x="188" y="154"/>
                    <a:pt x="187" y="150"/>
                  </a:cubicBezTo>
                  <a:cubicBezTo>
                    <a:pt x="145" y="78"/>
                    <a:pt x="145" y="78"/>
                    <a:pt x="145" y="78"/>
                  </a:cubicBezTo>
                  <a:cubicBezTo>
                    <a:pt x="136" y="83"/>
                    <a:pt x="136" y="83"/>
                    <a:pt x="136" y="83"/>
                  </a:cubicBezTo>
                  <a:cubicBezTo>
                    <a:pt x="127" y="88"/>
                    <a:pt x="127" y="88"/>
                    <a:pt x="127" y="88"/>
                  </a:cubicBezTo>
                  <a:cubicBezTo>
                    <a:pt x="161" y="145"/>
                    <a:pt x="161" y="145"/>
                    <a:pt x="161" y="145"/>
                  </a:cubicBezTo>
                  <a:cubicBezTo>
                    <a:pt x="94" y="146"/>
                    <a:pt x="94" y="146"/>
                    <a:pt x="94" y="146"/>
                  </a:cubicBezTo>
                  <a:cubicBezTo>
                    <a:pt x="27" y="146"/>
                    <a:pt x="27" y="146"/>
                    <a:pt x="27" y="146"/>
                  </a:cubicBezTo>
                  <a:cubicBezTo>
                    <a:pt x="61" y="88"/>
                    <a:pt x="61" y="88"/>
                    <a:pt x="61" y="88"/>
                  </a:cubicBezTo>
                  <a:cubicBezTo>
                    <a:pt x="94" y="30"/>
                    <a:pt x="94" y="30"/>
                    <a:pt x="94" y="30"/>
                  </a:cubicBezTo>
                  <a:cubicBezTo>
                    <a:pt x="127" y="88"/>
                    <a:pt x="127" y="88"/>
                    <a:pt x="127"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7" name="Freeform 226"/>
            <p:cNvSpPr/>
            <p:nvPr/>
          </p:nvSpPr>
          <p:spPr bwMode="auto">
            <a:xfrm>
              <a:off x="2378076" y="1743076"/>
              <a:ext cx="171450" cy="173038"/>
            </a:xfrm>
            <a:custGeom>
              <a:avLst/>
              <a:gdLst>
                <a:gd name="T0" fmla="*/ 151 w 183"/>
                <a:gd name="T1" fmla="*/ 92 h 184"/>
                <a:gd name="T2" fmla="*/ 160 w 183"/>
                <a:gd name="T3" fmla="*/ 95 h 184"/>
                <a:gd name="T4" fmla="*/ 182 w 183"/>
                <a:gd name="T5" fmla="*/ 14 h 184"/>
                <a:gd name="T6" fmla="*/ 180 w 183"/>
                <a:gd name="T7" fmla="*/ 4 h 184"/>
                <a:gd name="T8" fmla="*/ 170 w 183"/>
                <a:gd name="T9" fmla="*/ 1 h 184"/>
                <a:gd name="T10" fmla="*/ 89 w 183"/>
                <a:gd name="T11" fmla="*/ 23 h 184"/>
                <a:gd name="T12" fmla="*/ 8 w 183"/>
                <a:gd name="T13" fmla="*/ 45 h 184"/>
                <a:gd name="T14" fmla="*/ 1 w 183"/>
                <a:gd name="T15" fmla="*/ 52 h 184"/>
                <a:gd name="T16" fmla="*/ 3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0 w 183"/>
                <a:gd name="T29" fmla="*/ 95 h 184"/>
                <a:gd name="T30" fmla="*/ 160 w 183"/>
                <a:gd name="T31" fmla="*/ 95 h 184"/>
                <a:gd name="T32" fmla="*/ 151 w 183"/>
                <a:gd name="T33" fmla="*/ 92 h 184"/>
                <a:gd name="T34" fmla="*/ 141 w 183"/>
                <a:gd name="T35" fmla="*/ 90 h 184"/>
                <a:gd name="T36" fmla="*/ 124 w 183"/>
                <a:gd name="T37" fmla="*/ 154 h 184"/>
                <a:gd name="T38" fmla="*/ 77 w 183"/>
                <a:gd name="T39" fmla="*/ 107 h 184"/>
                <a:gd name="T40" fmla="*/ 77 w 183"/>
                <a:gd name="T41" fmla="*/ 107 h 184"/>
                <a:gd name="T42" fmla="*/ 30 w 183"/>
                <a:gd name="T43" fmla="*/ 60 h 184"/>
                <a:gd name="T44" fmla="*/ 94 w 183"/>
                <a:gd name="T45" fmla="*/ 42 h 184"/>
                <a:gd name="T46" fmla="*/ 158 w 183"/>
                <a:gd name="T47" fmla="*/ 25 h 184"/>
                <a:gd name="T48" fmla="*/ 141 w 183"/>
                <a:gd name="T49" fmla="*/ 90 h 184"/>
                <a:gd name="T50" fmla="*/ 141 w 183"/>
                <a:gd name="T51" fmla="*/ 90 h 184"/>
                <a:gd name="T52" fmla="*/ 151 w 183"/>
                <a:gd name="T53"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184">
                  <a:moveTo>
                    <a:pt x="151" y="92"/>
                  </a:moveTo>
                  <a:cubicBezTo>
                    <a:pt x="160" y="95"/>
                    <a:pt x="160" y="95"/>
                    <a:pt x="160" y="95"/>
                  </a:cubicBezTo>
                  <a:cubicBezTo>
                    <a:pt x="182" y="14"/>
                    <a:pt x="182" y="14"/>
                    <a:pt x="182" y="14"/>
                  </a:cubicBezTo>
                  <a:cubicBezTo>
                    <a:pt x="183" y="10"/>
                    <a:pt x="182" y="6"/>
                    <a:pt x="180" y="4"/>
                  </a:cubicBezTo>
                  <a:cubicBezTo>
                    <a:pt x="177" y="1"/>
                    <a:pt x="173" y="0"/>
                    <a:pt x="170" y="1"/>
                  </a:cubicBezTo>
                  <a:cubicBezTo>
                    <a:pt x="89" y="23"/>
                    <a:pt x="89" y="23"/>
                    <a:pt x="89" y="23"/>
                  </a:cubicBezTo>
                  <a:cubicBezTo>
                    <a:pt x="8" y="45"/>
                    <a:pt x="8" y="45"/>
                    <a:pt x="8" y="45"/>
                  </a:cubicBezTo>
                  <a:cubicBezTo>
                    <a:pt x="4" y="46"/>
                    <a:pt x="2" y="49"/>
                    <a:pt x="1" y="52"/>
                  </a:cubicBezTo>
                  <a:cubicBezTo>
                    <a:pt x="0" y="55"/>
                    <a:pt x="1" y="59"/>
                    <a:pt x="3" y="62"/>
                  </a:cubicBezTo>
                  <a:cubicBezTo>
                    <a:pt x="63" y="121"/>
                    <a:pt x="63" y="121"/>
                    <a:pt x="63" y="121"/>
                  </a:cubicBezTo>
                  <a:cubicBezTo>
                    <a:pt x="63" y="121"/>
                    <a:pt x="63" y="121"/>
                    <a:pt x="63" y="121"/>
                  </a:cubicBezTo>
                  <a:cubicBezTo>
                    <a:pt x="122" y="180"/>
                    <a:pt x="122" y="180"/>
                    <a:pt x="122" y="180"/>
                  </a:cubicBezTo>
                  <a:cubicBezTo>
                    <a:pt x="125" y="183"/>
                    <a:pt x="128" y="184"/>
                    <a:pt x="132" y="183"/>
                  </a:cubicBezTo>
                  <a:cubicBezTo>
                    <a:pt x="135" y="182"/>
                    <a:pt x="138" y="179"/>
                    <a:pt x="139" y="176"/>
                  </a:cubicBezTo>
                  <a:cubicBezTo>
                    <a:pt x="160" y="95"/>
                    <a:pt x="160" y="95"/>
                    <a:pt x="160" y="95"/>
                  </a:cubicBezTo>
                  <a:cubicBezTo>
                    <a:pt x="160" y="95"/>
                    <a:pt x="160" y="95"/>
                    <a:pt x="160" y="95"/>
                  </a:cubicBezTo>
                  <a:cubicBezTo>
                    <a:pt x="151" y="92"/>
                    <a:pt x="151" y="92"/>
                    <a:pt x="151" y="92"/>
                  </a:cubicBezTo>
                  <a:cubicBezTo>
                    <a:pt x="141" y="90"/>
                    <a:pt x="141" y="90"/>
                    <a:pt x="141" y="90"/>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8" y="25"/>
                    <a:pt x="158" y="25"/>
                    <a:pt x="158" y="25"/>
                  </a:cubicBezTo>
                  <a:cubicBezTo>
                    <a:pt x="141" y="90"/>
                    <a:pt x="141" y="90"/>
                    <a:pt x="141" y="90"/>
                  </a:cubicBezTo>
                  <a:cubicBezTo>
                    <a:pt x="141" y="90"/>
                    <a:pt x="141" y="90"/>
                    <a:pt x="141" y="90"/>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8" name="Freeform 227"/>
            <p:cNvSpPr/>
            <p:nvPr/>
          </p:nvSpPr>
          <p:spPr bwMode="auto">
            <a:xfrm>
              <a:off x="1087438" y="863601"/>
              <a:ext cx="171450" cy="173038"/>
            </a:xfrm>
            <a:custGeom>
              <a:avLst/>
              <a:gdLst>
                <a:gd name="T0" fmla="*/ 151 w 183"/>
                <a:gd name="T1" fmla="*/ 92 h 184"/>
                <a:gd name="T2" fmla="*/ 161 w 183"/>
                <a:gd name="T3" fmla="*/ 95 h 184"/>
                <a:gd name="T4" fmla="*/ 182 w 183"/>
                <a:gd name="T5" fmla="*/ 13 h 184"/>
                <a:gd name="T6" fmla="*/ 180 w 183"/>
                <a:gd name="T7" fmla="*/ 4 h 184"/>
                <a:gd name="T8" fmla="*/ 170 w 183"/>
                <a:gd name="T9" fmla="*/ 1 h 184"/>
                <a:gd name="T10" fmla="*/ 89 w 183"/>
                <a:gd name="T11" fmla="*/ 23 h 184"/>
                <a:gd name="T12" fmla="*/ 8 w 183"/>
                <a:gd name="T13" fmla="*/ 45 h 184"/>
                <a:gd name="T14" fmla="*/ 1 w 183"/>
                <a:gd name="T15" fmla="*/ 52 h 184"/>
                <a:gd name="T16" fmla="*/ 4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1 w 183"/>
                <a:gd name="T29" fmla="*/ 95 h 184"/>
                <a:gd name="T30" fmla="*/ 151 w 183"/>
                <a:gd name="T31" fmla="*/ 92 h 184"/>
                <a:gd name="T32" fmla="*/ 141 w 183"/>
                <a:gd name="T33" fmla="*/ 89 h 184"/>
                <a:gd name="T34" fmla="*/ 124 w 183"/>
                <a:gd name="T35" fmla="*/ 154 h 184"/>
                <a:gd name="T36" fmla="*/ 77 w 183"/>
                <a:gd name="T37" fmla="*/ 107 h 184"/>
                <a:gd name="T38" fmla="*/ 77 w 183"/>
                <a:gd name="T39" fmla="*/ 107 h 184"/>
                <a:gd name="T40" fmla="*/ 30 w 183"/>
                <a:gd name="T41" fmla="*/ 60 h 184"/>
                <a:gd name="T42" fmla="*/ 94 w 183"/>
                <a:gd name="T43" fmla="*/ 42 h 184"/>
                <a:gd name="T44" fmla="*/ 159 w 183"/>
                <a:gd name="T45" fmla="*/ 25 h 184"/>
                <a:gd name="T46" fmla="*/ 141 w 183"/>
                <a:gd name="T47" fmla="*/ 89 h 184"/>
                <a:gd name="T48" fmla="*/ 151 w 183"/>
                <a:gd name="T49"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151" y="92"/>
                  </a:moveTo>
                  <a:cubicBezTo>
                    <a:pt x="161" y="95"/>
                    <a:pt x="161" y="95"/>
                    <a:pt x="161" y="95"/>
                  </a:cubicBezTo>
                  <a:cubicBezTo>
                    <a:pt x="182" y="13"/>
                    <a:pt x="182" y="13"/>
                    <a:pt x="182" y="13"/>
                  </a:cubicBezTo>
                  <a:cubicBezTo>
                    <a:pt x="183" y="10"/>
                    <a:pt x="182" y="6"/>
                    <a:pt x="180" y="4"/>
                  </a:cubicBezTo>
                  <a:cubicBezTo>
                    <a:pt x="177" y="1"/>
                    <a:pt x="174" y="0"/>
                    <a:pt x="170" y="1"/>
                  </a:cubicBezTo>
                  <a:cubicBezTo>
                    <a:pt x="89" y="23"/>
                    <a:pt x="89" y="23"/>
                    <a:pt x="89" y="23"/>
                  </a:cubicBezTo>
                  <a:cubicBezTo>
                    <a:pt x="8" y="45"/>
                    <a:pt x="8" y="45"/>
                    <a:pt x="8" y="45"/>
                  </a:cubicBezTo>
                  <a:cubicBezTo>
                    <a:pt x="5" y="46"/>
                    <a:pt x="2" y="48"/>
                    <a:pt x="1" y="52"/>
                  </a:cubicBezTo>
                  <a:cubicBezTo>
                    <a:pt x="0" y="55"/>
                    <a:pt x="1" y="59"/>
                    <a:pt x="4" y="62"/>
                  </a:cubicBezTo>
                  <a:cubicBezTo>
                    <a:pt x="63" y="121"/>
                    <a:pt x="63" y="121"/>
                    <a:pt x="63" y="121"/>
                  </a:cubicBezTo>
                  <a:cubicBezTo>
                    <a:pt x="63" y="121"/>
                    <a:pt x="63" y="121"/>
                    <a:pt x="63" y="121"/>
                  </a:cubicBezTo>
                  <a:cubicBezTo>
                    <a:pt x="122" y="180"/>
                    <a:pt x="122" y="180"/>
                    <a:pt x="122" y="180"/>
                  </a:cubicBezTo>
                  <a:cubicBezTo>
                    <a:pt x="125" y="183"/>
                    <a:pt x="129" y="184"/>
                    <a:pt x="132" y="183"/>
                  </a:cubicBezTo>
                  <a:cubicBezTo>
                    <a:pt x="135" y="182"/>
                    <a:pt x="138" y="179"/>
                    <a:pt x="139" y="176"/>
                  </a:cubicBezTo>
                  <a:cubicBezTo>
                    <a:pt x="161" y="95"/>
                    <a:pt x="161" y="95"/>
                    <a:pt x="161" y="95"/>
                  </a:cubicBezTo>
                  <a:cubicBezTo>
                    <a:pt x="151" y="92"/>
                    <a:pt x="151" y="92"/>
                    <a:pt x="151" y="92"/>
                  </a:cubicBezTo>
                  <a:cubicBezTo>
                    <a:pt x="141" y="89"/>
                    <a:pt x="141" y="89"/>
                    <a:pt x="141" y="89"/>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9" y="25"/>
                    <a:pt x="159" y="25"/>
                    <a:pt x="159"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9" name="Freeform 228"/>
            <p:cNvSpPr/>
            <p:nvPr/>
          </p:nvSpPr>
          <p:spPr bwMode="auto">
            <a:xfrm>
              <a:off x="1033463" y="2501901"/>
              <a:ext cx="171450" cy="169863"/>
            </a:xfrm>
            <a:custGeom>
              <a:avLst/>
              <a:gdLst>
                <a:gd name="T0" fmla="*/ 151 w 183"/>
                <a:gd name="T1" fmla="*/ 92 h 183"/>
                <a:gd name="T2" fmla="*/ 160 w 183"/>
                <a:gd name="T3" fmla="*/ 94 h 183"/>
                <a:gd name="T4" fmla="*/ 182 w 183"/>
                <a:gd name="T5" fmla="*/ 13 h 183"/>
                <a:gd name="T6" fmla="*/ 179 w 183"/>
                <a:gd name="T7" fmla="*/ 3 h 183"/>
                <a:gd name="T8" fmla="*/ 170 w 183"/>
                <a:gd name="T9" fmla="*/ 1 h 183"/>
                <a:gd name="T10" fmla="*/ 89 w 183"/>
                <a:gd name="T11" fmla="*/ 23 h 183"/>
                <a:gd name="T12" fmla="*/ 8 w 183"/>
                <a:gd name="T13" fmla="*/ 44 h 183"/>
                <a:gd name="T14" fmla="*/ 1 w 183"/>
                <a:gd name="T15" fmla="*/ 52 h 183"/>
                <a:gd name="T16" fmla="*/ 3 w 183"/>
                <a:gd name="T17" fmla="*/ 61 h 183"/>
                <a:gd name="T18" fmla="*/ 63 w 183"/>
                <a:gd name="T19" fmla="*/ 120 h 183"/>
                <a:gd name="T20" fmla="*/ 122 w 183"/>
                <a:gd name="T21" fmla="*/ 180 h 183"/>
                <a:gd name="T22" fmla="*/ 132 w 183"/>
                <a:gd name="T23" fmla="*/ 182 h 183"/>
                <a:gd name="T24" fmla="*/ 139 w 183"/>
                <a:gd name="T25" fmla="*/ 175 h 183"/>
                <a:gd name="T26" fmla="*/ 160 w 183"/>
                <a:gd name="T27" fmla="*/ 94 h 183"/>
                <a:gd name="T28" fmla="*/ 151 w 183"/>
                <a:gd name="T29" fmla="*/ 92 h 183"/>
                <a:gd name="T30" fmla="*/ 141 w 183"/>
                <a:gd name="T31" fmla="*/ 89 h 183"/>
                <a:gd name="T32" fmla="*/ 124 w 183"/>
                <a:gd name="T33" fmla="*/ 153 h 183"/>
                <a:gd name="T34" fmla="*/ 77 w 183"/>
                <a:gd name="T35" fmla="*/ 106 h 183"/>
                <a:gd name="T36" fmla="*/ 30 w 183"/>
                <a:gd name="T37" fmla="*/ 59 h 183"/>
                <a:gd name="T38" fmla="*/ 94 w 183"/>
                <a:gd name="T39" fmla="*/ 42 h 183"/>
                <a:gd name="T40" fmla="*/ 158 w 183"/>
                <a:gd name="T41" fmla="*/ 25 h 183"/>
                <a:gd name="T42" fmla="*/ 141 w 183"/>
                <a:gd name="T43" fmla="*/ 89 h 183"/>
                <a:gd name="T44" fmla="*/ 151 w 183"/>
                <a:gd name="T45"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183">
                  <a:moveTo>
                    <a:pt x="151" y="92"/>
                  </a:moveTo>
                  <a:cubicBezTo>
                    <a:pt x="160" y="94"/>
                    <a:pt x="160" y="94"/>
                    <a:pt x="160" y="94"/>
                  </a:cubicBezTo>
                  <a:cubicBezTo>
                    <a:pt x="182" y="13"/>
                    <a:pt x="182" y="13"/>
                    <a:pt x="182" y="13"/>
                  </a:cubicBezTo>
                  <a:cubicBezTo>
                    <a:pt x="183" y="10"/>
                    <a:pt x="182" y="6"/>
                    <a:pt x="179" y="3"/>
                  </a:cubicBezTo>
                  <a:cubicBezTo>
                    <a:pt x="177" y="1"/>
                    <a:pt x="173" y="0"/>
                    <a:pt x="170" y="1"/>
                  </a:cubicBezTo>
                  <a:cubicBezTo>
                    <a:pt x="89" y="23"/>
                    <a:pt x="89" y="23"/>
                    <a:pt x="89" y="23"/>
                  </a:cubicBezTo>
                  <a:cubicBezTo>
                    <a:pt x="8" y="44"/>
                    <a:pt x="8" y="44"/>
                    <a:pt x="8" y="44"/>
                  </a:cubicBezTo>
                  <a:cubicBezTo>
                    <a:pt x="4" y="45"/>
                    <a:pt x="2" y="48"/>
                    <a:pt x="1" y="52"/>
                  </a:cubicBezTo>
                  <a:cubicBezTo>
                    <a:pt x="0" y="55"/>
                    <a:pt x="1" y="59"/>
                    <a:pt x="3" y="61"/>
                  </a:cubicBezTo>
                  <a:cubicBezTo>
                    <a:pt x="63" y="120"/>
                    <a:pt x="63" y="120"/>
                    <a:pt x="63" y="120"/>
                  </a:cubicBezTo>
                  <a:cubicBezTo>
                    <a:pt x="122" y="180"/>
                    <a:pt x="122" y="180"/>
                    <a:pt x="122" y="180"/>
                  </a:cubicBezTo>
                  <a:cubicBezTo>
                    <a:pt x="124" y="182"/>
                    <a:pt x="128" y="183"/>
                    <a:pt x="132" y="182"/>
                  </a:cubicBezTo>
                  <a:cubicBezTo>
                    <a:pt x="135" y="181"/>
                    <a:pt x="138" y="179"/>
                    <a:pt x="139" y="175"/>
                  </a:cubicBezTo>
                  <a:cubicBezTo>
                    <a:pt x="160" y="94"/>
                    <a:pt x="160" y="94"/>
                    <a:pt x="160" y="94"/>
                  </a:cubicBezTo>
                  <a:cubicBezTo>
                    <a:pt x="151" y="92"/>
                    <a:pt x="151" y="92"/>
                    <a:pt x="151" y="92"/>
                  </a:cubicBezTo>
                  <a:cubicBezTo>
                    <a:pt x="141" y="89"/>
                    <a:pt x="141" y="89"/>
                    <a:pt x="141" y="89"/>
                  </a:cubicBezTo>
                  <a:cubicBezTo>
                    <a:pt x="124" y="153"/>
                    <a:pt x="124" y="153"/>
                    <a:pt x="124" y="153"/>
                  </a:cubicBezTo>
                  <a:cubicBezTo>
                    <a:pt x="77" y="106"/>
                    <a:pt x="77" y="106"/>
                    <a:pt x="77" y="106"/>
                  </a:cubicBezTo>
                  <a:cubicBezTo>
                    <a:pt x="30" y="59"/>
                    <a:pt x="30" y="59"/>
                    <a:pt x="30" y="59"/>
                  </a:cubicBezTo>
                  <a:cubicBezTo>
                    <a:pt x="94" y="42"/>
                    <a:pt x="94" y="42"/>
                    <a:pt x="94" y="42"/>
                  </a:cubicBezTo>
                  <a:cubicBezTo>
                    <a:pt x="158" y="25"/>
                    <a:pt x="158" y="25"/>
                    <a:pt x="158"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0" name="Freeform 229"/>
            <p:cNvSpPr/>
            <p:nvPr/>
          </p:nvSpPr>
          <p:spPr bwMode="auto">
            <a:xfrm>
              <a:off x="2520951" y="906464"/>
              <a:ext cx="153988" cy="177800"/>
            </a:xfrm>
            <a:custGeom>
              <a:avLst/>
              <a:gdLst>
                <a:gd name="T0" fmla="*/ 83 w 165"/>
                <a:gd name="T1" fmla="*/ 137 h 189"/>
                <a:gd name="T2" fmla="*/ 88 w 165"/>
                <a:gd name="T3" fmla="*/ 145 h 189"/>
                <a:gd name="T4" fmla="*/ 160 w 165"/>
                <a:gd name="T5" fmla="*/ 103 h 189"/>
                <a:gd name="T6" fmla="*/ 165 w 165"/>
                <a:gd name="T7" fmla="*/ 94 h 189"/>
                <a:gd name="T8" fmla="*/ 160 w 165"/>
                <a:gd name="T9" fmla="*/ 86 h 189"/>
                <a:gd name="T10" fmla="*/ 88 w 165"/>
                <a:gd name="T11" fmla="*/ 44 h 189"/>
                <a:gd name="T12" fmla="*/ 15 w 165"/>
                <a:gd name="T13" fmla="*/ 2 h 189"/>
                <a:gd name="T14" fmla="*/ 5 w 165"/>
                <a:gd name="T15" fmla="*/ 2 h 189"/>
                <a:gd name="T16" fmla="*/ 0 w 165"/>
                <a:gd name="T17" fmla="*/ 11 h 189"/>
                <a:gd name="T18" fmla="*/ 0 w 165"/>
                <a:gd name="T19" fmla="*/ 95 h 189"/>
                <a:gd name="T20" fmla="*/ 0 w 165"/>
                <a:gd name="T21" fmla="*/ 95 h 189"/>
                <a:gd name="T22" fmla="*/ 0 w 165"/>
                <a:gd name="T23" fmla="*/ 179 h 189"/>
                <a:gd name="T24" fmla="*/ 5 w 165"/>
                <a:gd name="T25" fmla="*/ 187 h 189"/>
                <a:gd name="T26" fmla="*/ 15 w 165"/>
                <a:gd name="T27" fmla="*/ 187 h 189"/>
                <a:gd name="T28" fmla="*/ 88 w 165"/>
                <a:gd name="T29" fmla="*/ 145 h 189"/>
                <a:gd name="T30" fmla="*/ 83 w 165"/>
                <a:gd name="T31" fmla="*/ 137 h 189"/>
                <a:gd name="T32" fmla="*/ 78 w 165"/>
                <a:gd name="T33" fmla="*/ 128 h 189"/>
                <a:gd name="T34" fmla="*/ 20 w 165"/>
                <a:gd name="T35" fmla="*/ 161 h 189"/>
                <a:gd name="T36" fmla="*/ 20 w 165"/>
                <a:gd name="T37" fmla="*/ 95 h 189"/>
                <a:gd name="T38" fmla="*/ 20 w 165"/>
                <a:gd name="T39" fmla="*/ 95 h 189"/>
                <a:gd name="T40" fmla="*/ 20 w 165"/>
                <a:gd name="T41" fmla="*/ 28 h 189"/>
                <a:gd name="T42" fmla="*/ 78 w 165"/>
                <a:gd name="T43" fmla="*/ 61 h 189"/>
                <a:gd name="T44" fmla="*/ 135 w 165"/>
                <a:gd name="T45" fmla="*/ 95 h 189"/>
                <a:gd name="T46" fmla="*/ 78 w 165"/>
                <a:gd name="T47" fmla="*/ 128 h 189"/>
                <a:gd name="T48" fmla="*/ 83 w 165"/>
                <a:gd name="T49"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89">
                  <a:moveTo>
                    <a:pt x="83" y="137"/>
                  </a:moveTo>
                  <a:cubicBezTo>
                    <a:pt x="88" y="145"/>
                    <a:pt x="88" y="145"/>
                    <a:pt x="88" y="145"/>
                  </a:cubicBezTo>
                  <a:cubicBezTo>
                    <a:pt x="160" y="103"/>
                    <a:pt x="160" y="103"/>
                    <a:pt x="160" y="103"/>
                  </a:cubicBezTo>
                  <a:cubicBezTo>
                    <a:pt x="164" y="101"/>
                    <a:pt x="165" y="98"/>
                    <a:pt x="165" y="94"/>
                  </a:cubicBezTo>
                  <a:cubicBezTo>
                    <a:pt x="165" y="91"/>
                    <a:pt x="164" y="88"/>
                    <a:pt x="160" y="86"/>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5"/>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1" name="Freeform 230"/>
            <p:cNvSpPr/>
            <p:nvPr/>
          </p:nvSpPr>
          <p:spPr bwMode="auto">
            <a:xfrm>
              <a:off x="1095376" y="1690689"/>
              <a:ext cx="153988" cy="176213"/>
            </a:xfrm>
            <a:custGeom>
              <a:avLst/>
              <a:gdLst>
                <a:gd name="T0" fmla="*/ 83 w 165"/>
                <a:gd name="T1" fmla="*/ 137 h 189"/>
                <a:gd name="T2" fmla="*/ 88 w 165"/>
                <a:gd name="T3" fmla="*/ 145 h 189"/>
                <a:gd name="T4" fmla="*/ 160 w 165"/>
                <a:gd name="T5" fmla="*/ 103 h 189"/>
                <a:gd name="T6" fmla="*/ 165 w 165"/>
                <a:gd name="T7" fmla="*/ 95 h 189"/>
                <a:gd name="T8" fmla="*/ 160 w 165"/>
                <a:gd name="T9" fmla="*/ 86 h 189"/>
                <a:gd name="T10" fmla="*/ 88 w 165"/>
                <a:gd name="T11" fmla="*/ 44 h 189"/>
                <a:gd name="T12" fmla="*/ 88 w 165"/>
                <a:gd name="T13" fmla="*/ 44 h 189"/>
                <a:gd name="T14" fmla="*/ 15 w 165"/>
                <a:gd name="T15" fmla="*/ 2 h 189"/>
                <a:gd name="T16" fmla="*/ 5 w 165"/>
                <a:gd name="T17" fmla="*/ 2 h 189"/>
                <a:gd name="T18" fmla="*/ 0 w 165"/>
                <a:gd name="T19" fmla="*/ 11 h 189"/>
                <a:gd name="T20" fmla="*/ 0 w 165"/>
                <a:gd name="T21" fmla="*/ 95 h 189"/>
                <a:gd name="T22" fmla="*/ 0 w 165"/>
                <a:gd name="T23" fmla="*/ 95 h 189"/>
                <a:gd name="T24" fmla="*/ 0 w 165"/>
                <a:gd name="T25" fmla="*/ 179 h 189"/>
                <a:gd name="T26" fmla="*/ 5 w 165"/>
                <a:gd name="T27" fmla="*/ 187 h 189"/>
                <a:gd name="T28" fmla="*/ 15 w 165"/>
                <a:gd name="T29" fmla="*/ 187 h 189"/>
                <a:gd name="T30" fmla="*/ 88 w 165"/>
                <a:gd name="T31" fmla="*/ 145 h 189"/>
                <a:gd name="T32" fmla="*/ 83 w 165"/>
                <a:gd name="T33" fmla="*/ 137 h 189"/>
                <a:gd name="T34" fmla="*/ 78 w 165"/>
                <a:gd name="T35" fmla="*/ 128 h 189"/>
                <a:gd name="T36" fmla="*/ 20 w 165"/>
                <a:gd name="T37" fmla="*/ 161 h 189"/>
                <a:gd name="T38" fmla="*/ 20 w 165"/>
                <a:gd name="T39" fmla="*/ 95 h 189"/>
                <a:gd name="T40" fmla="*/ 20 w 165"/>
                <a:gd name="T41" fmla="*/ 95 h 189"/>
                <a:gd name="T42" fmla="*/ 20 w 165"/>
                <a:gd name="T43" fmla="*/ 28 h 189"/>
                <a:gd name="T44" fmla="*/ 78 w 165"/>
                <a:gd name="T45" fmla="*/ 61 h 189"/>
                <a:gd name="T46" fmla="*/ 78 w 165"/>
                <a:gd name="T47" fmla="*/ 61 h 189"/>
                <a:gd name="T48" fmla="*/ 135 w 165"/>
                <a:gd name="T49" fmla="*/ 95 h 189"/>
                <a:gd name="T50" fmla="*/ 78 w 165"/>
                <a:gd name="T51" fmla="*/ 128 h 189"/>
                <a:gd name="T52" fmla="*/ 83 w 165"/>
                <a:gd name="T53"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89">
                  <a:moveTo>
                    <a:pt x="83" y="137"/>
                  </a:moveTo>
                  <a:cubicBezTo>
                    <a:pt x="88" y="145"/>
                    <a:pt x="88" y="145"/>
                    <a:pt x="88" y="145"/>
                  </a:cubicBezTo>
                  <a:cubicBezTo>
                    <a:pt x="160" y="103"/>
                    <a:pt x="160" y="103"/>
                    <a:pt x="160" y="103"/>
                  </a:cubicBezTo>
                  <a:cubicBezTo>
                    <a:pt x="164" y="102"/>
                    <a:pt x="165" y="98"/>
                    <a:pt x="165" y="95"/>
                  </a:cubicBezTo>
                  <a:cubicBezTo>
                    <a:pt x="165" y="91"/>
                    <a:pt x="164" y="88"/>
                    <a:pt x="160" y="86"/>
                  </a:cubicBezTo>
                  <a:cubicBezTo>
                    <a:pt x="88" y="44"/>
                    <a:pt x="88" y="44"/>
                    <a:pt x="88" y="44"/>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6"/>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2" name="Freeform 231"/>
            <p:cNvSpPr/>
            <p:nvPr/>
          </p:nvSpPr>
          <p:spPr bwMode="auto">
            <a:xfrm>
              <a:off x="1944688" y="1620839"/>
              <a:ext cx="136525" cy="138113"/>
            </a:xfrm>
            <a:custGeom>
              <a:avLst/>
              <a:gdLst>
                <a:gd name="T0" fmla="*/ 137 w 147"/>
                <a:gd name="T1" fmla="*/ 73 h 147"/>
                <a:gd name="T2" fmla="*/ 127 w 147"/>
                <a:gd name="T3" fmla="*/ 73 h 147"/>
                <a:gd name="T4" fmla="*/ 111 w 147"/>
                <a:gd name="T5" fmla="*/ 111 h 147"/>
                <a:gd name="T6" fmla="*/ 74 w 147"/>
                <a:gd name="T7" fmla="*/ 127 h 147"/>
                <a:gd name="T8" fmla="*/ 36 w 147"/>
                <a:gd name="T9" fmla="*/ 111 h 147"/>
                <a:gd name="T10" fmla="*/ 20 w 147"/>
                <a:gd name="T11" fmla="*/ 73 h 147"/>
                <a:gd name="T12" fmla="*/ 36 w 147"/>
                <a:gd name="T13" fmla="*/ 35 h 147"/>
                <a:gd name="T14" fmla="*/ 74 w 147"/>
                <a:gd name="T15" fmla="*/ 20 h 147"/>
                <a:gd name="T16" fmla="*/ 111 w 147"/>
                <a:gd name="T17" fmla="*/ 35 h 147"/>
                <a:gd name="T18" fmla="*/ 127 w 147"/>
                <a:gd name="T19" fmla="*/ 73 h 147"/>
                <a:gd name="T20" fmla="*/ 137 w 147"/>
                <a:gd name="T21" fmla="*/ 73 h 147"/>
                <a:gd name="T22" fmla="*/ 147 w 147"/>
                <a:gd name="T23" fmla="*/ 73 h 147"/>
                <a:gd name="T24" fmla="*/ 74 w 147"/>
                <a:gd name="T25" fmla="*/ 0 h 147"/>
                <a:gd name="T26" fmla="*/ 0 w 147"/>
                <a:gd name="T27" fmla="*/ 73 h 147"/>
                <a:gd name="T28" fmla="*/ 74 w 147"/>
                <a:gd name="T29" fmla="*/ 147 h 147"/>
                <a:gd name="T30" fmla="*/ 147 w 147"/>
                <a:gd name="T31" fmla="*/ 73 h 147"/>
                <a:gd name="T32" fmla="*/ 137 w 147"/>
                <a:gd name="T3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3"/>
                  </a:moveTo>
                  <a:cubicBezTo>
                    <a:pt x="127" y="73"/>
                    <a:pt x="127" y="73"/>
                    <a:pt x="127" y="73"/>
                  </a:cubicBezTo>
                  <a:cubicBezTo>
                    <a:pt x="127" y="88"/>
                    <a:pt x="121" y="102"/>
                    <a:pt x="111" y="111"/>
                  </a:cubicBezTo>
                  <a:cubicBezTo>
                    <a:pt x="102" y="121"/>
                    <a:pt x="88" y="127"/>
                    <a:pt x="74" y="127"/>
                  </a:cubicBezTo>
                  <a:cubicBezTo>
                    <a:pt x="59" y="127"/>
                    <a:pt x="45" y="121"/>
                    <a:pt x="36" y="111"/>
                  </a:cubicBezTo>
                  <a:cubicBezTo>
                    <a:pt x="26" y="102"/>
                    <a:pt x="20" y="88"/>
                    <a:pt x="20" y="73"/>
                  </a:cubicBezTo>
                  <a:cubicBezTo>
                    <a:pt x="20" y="58"/>
                    <a:pt x="26" y="45"/>
                    <a:pt x="36" y="35"/>
                  </a:cubicBezTo>
                  <a:cubicBezTo>
                    <a:pt x="45" y="26"/>
                    <a:pt x="59" y="20"/>
                    <a:pt x="74" y="20"/>
                  </a:cubicBezTo>
                  <a:cubicBezTo>
                    <a:pt x="88" y="20"/>
                    <a:pt x="102" y="26"/>
                    <a:pt x="111" y="35"/>
                  </a:cubicBezTo>
                  <a:cubicBezTo>
                    <a:pt x="121" y="45"/>
                    <a:pt x="127" y="58"/>
                    <a:pt x="127" y="73"/>
                  </a:cubicBezTo>
                  <a:cubicBezTo>
                    <a:pt x="137" y="73"/>
                    <a:pt x="137" y="73"/>
                    <a:pt x="137" y="73"/>
                  </a:cubicBezTo>
                  <a:cubicBezTo>
                    <a:pt x="147" y="73"/>
                    <a:pt x="147" y="73"/>
                    <a:pt x="147" y="73"/>
                  </a:cubicBezTo>
                  <a:cubicBezTo>
                    <a:pt x="147" y="33"/>
                    <a:pt x="114" y="0"/>
                    <a:pt x="74" y="0"/>
                  </a:cubicBezTo>
                  <a:cubicBezTo>
                    <a:pt x="33" y="0"/>
                    <a:pt x="0" y="33"/>
                    <a:pt x="0" y="73"/>
                  </a:cubicBezTo>
                  <a:cubicBezTo>
                    <a:pt x="0" y="114"/>
                    <a:pt x="33" y="147"/>
                    <a:pt x="74" y="147"/>
                  </a:cubicBezTo>
                  <a:cubicBezTo>
                    <a:pt x="114" y="147"/>
                    <a:pt x="147" y="114"/>
                    <a:pt x="147" y="73"/>
                  </a:cubicBezTo>
                  <a:cubicBezTo>
                    <a:pt x="137" y="73"/>
                    <a:pt x="137" y="73"/>
                    <a:pt x="137"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3" name="Freeform 232"/>
            <p:cNvSpPr/>
            <p:nvPr/>
          </p:nvSpPr>
          <p:spPr bwMode="auto">
            <a:xfrm>
              <a:off x="1643063" y="955676"/>
              <a:ext cx="138113" cy="139700"/>
            </a:xfrm>
            <a:custGeom>
              <a:avLst/>
              <a:gdLst>
                <a:gd name="T0" fmla="*/ 138 w 148"/>
                <a:gd name="T1" fmla="*/ 74 h 148"/>
                <a:gd name="T2" fmla="*/ 128 w 148"/>
                <a:gd name="T3" fmla="*/ 74 h 148"/>
                <a:gd name="T4" fmla="*/ 112 w 148"/>
                <a:gd name="T5" fmla="*/ 112 h 148"/>
                <a:gd name="T6" fmla="*/ 74 w 148"/>
                <a:gd name="T7" fmla="*/ 128 h 148"/>
                <a:gd name="T8" fmla="*/ 36 w 148"/>
                <a:gd name="T9" fmla="*/ 112 h 148"/>
                <a:gd name="T10" fmla="*/ 20 w 148"/>
                <a:gd name="T11" fmla="*/ 74 h 148"/>
                <a:gd name="T12" fmla="*/ 36 w 148"/>
                <a:gd name="T13" fmla="*/ 36 h 148"/>
                <a:gd name="T14" fmla="*/ 74 w 148"/>
                <a:gd name="T15" fmla="*/ 20 h 148"/>
                <a:gd name="T16" fmla="*/ 112 w 148"/>
                <a:gd name="T17" fmla="*/ 36 h 148"/>
                <a:gd name="T18" fmla="*/ 128 w 148"/>
                <a:gd name="T19" fmla="*/ 74 h 148"/>
                <a:gd name="T20" fmla="*/ 138 w 148"/>
                <a:gd name="T21" fmla="*/ 74 h 148"/>
                <a:gd name="T22" fmla="*/ 148 w 148"/>
                <a:gd name="T23" fmla="*/ 74 h 148"/>
                <a:gd name="T24" fmla="*/ 74 w 148"/>
                <a:gd name="T25" fmla="*/ 0 h 148"/>
                <a:gd name="T26" fmla="*/ 0 w 148"/>
                <a:gd name="T27" fmla="*/ 74 h 148"/>
                <a:gd name="T28" fmla="*/ 74 w 148"/>
                <a:gd name="T29" fmla="*/ 148 h 148"/>
                <a:gd name="T30" fmla="*/ 148 w 148"/>
                <a:gd name="T31" fmla="*/ 74 h 148"/>
                <a:gd name="T32" fmla="*/ 138 w 148"/>
                <a:gd name="T3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138" y="74"/>
                  </a:moveTo>
                  <a:cubicBezTo>
                    <a:pt x="128" y="74"/>
                    <a:pt x="128" y="74"/>
                    <a:pt x="128" y="74"/>
                  </a:cubicBezTo>
                  <a:cubicBezTo>
                    <a:pt x="128" y="89"/>
                    <a:pt x="122" y="102"/>
                    <a:pt x="112" y="112"/>
                  </a:cubicBezTo>
                  <a:cubicBezTo>
                    <a:pt x="102" y="122"/>
                    <a:pt x="89" y="128"/>
                    <a:pt x="74" y="128"/>
                  </a:cubicBezTo>
                  <a:cubicBezTo>
                    <a:pt x="59" y="128"/>
                    <a:pt x="46" y="122"/>
                    <a:pt x="36" y="112"/>
                  </a:cubicBezTo>
                  <a:cubicBezTo>
                    <a:pt x="26" y="102"/>
                    <a:pt x="20" y="89"/>
                    <a:pt x="20" y="74"/>
                  </a:cubicBezTo>
                  <a:cubicBezTo>
                    <a:pt x="20" y="59"/>
                    <a:pt x="26" y="46"/>
                    <a:pt x="36" y="36"/>
                  </a:cubicBezTo>
                  <a:cubicBezTo>
                    <a:pt x="46" y="26"/>
                    <a:pt x="59" y="20"/>
                    <a:pt x="74" y="20"/>
                  </a:cubicBezTo>
                  <a:cubicBezTo>
                    <a:pt x="89" y="20"/>
                    <a:pt x="102" y="26"/>
                    <a:pt x="112" y="36"/>
                  </a:cubicBezTo>
                  <a:cubicBezTo>
                    <a:pt x="122" y="46"/>
                    <a:pt x="128" y="59"/>
                    <a:pt x="128" y="74"/>
                  </a:cubicBezTo>
                  <a:cubicBezTo>
                    <a:pt x="138" y="74"/>
                    <a:pt x="138" y="74"/>
                    <a:pt x="138" y="74"/>
                  </a:cubicBezTo>
                  <a:cubicBezTo>
                    <a:pt x="148" y="74"/>
                    <a:pt x="148" y="74"/>
                    <a:pt x="148" y="74"/>
                  </a:cubicBezTo>
                  <a:cubicBezTo>
                    <a:pt x="148" y="33"/>
                    <a:pt x="115" y="0"/>
                    <a:pt x="74" y="0"/>
                  </a:cubicBezTo>
                  <a:cubicBezTo>
                    <a:pt x="33" y="0"/>
                    <a:pt x="0" y="33"/>
                    <a:pt x="0" y="74"/>
                  </a:cubicBezTo>
                  <a:cubicBezTo>
                    <a:pt x="0" y="115"/>
                    <a:pt x="33" y="148"/>
                    <a:pt x="74" y="148"/>
                  </a:cubicBezTo>
                  <a:cubicBezTo>
                    <a:pt x="115" y="148"/>
                    <a:pt x="148" y="115"/>
                    <a:pt x="148" y="74"/>
                  </a:cubicBezTo>
                  <a:cubicBezTo>
                    <a:pt x="138" y="74"/>
                    <a:pt x="138" y="74"/>
                    <a:pt x="138"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4" name="Freeform 233"/>
            <p:cNvSpPr/>
            <p:nvPr/>
          </p:nvSpPr>
          <p:spPr bwMode="auto">
            <a:xfrm>
              <a:off x="1681163" y="2713039"/>
              <a:ext cx="138113" cy="136525"/>
            </a:xfrm>
            <a:custGeom>
              <a:avLst/>
              <a:gdLst>
                <a:gd name="T0" fmla="*/ 137 w 147"/>
                <a:gd name="T1" fmla="*/ 74 h 147"/>
                <a:gd name="T2" fmla="*/ 127 w 147"/>
                <a:gd name="T3" fmla="*/ 74 h 147"/>
                <a:gd name="T4" fmla="*/ 111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21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8"/>
                    <a:pt x="121" y="102"/>
                    <a:pt x="111" y="112"/>
                  </a:cubicBezTo>
                  <a:cubicBezTo>
                    <a:pt x="102" y="121"/>
                    <a:pt x="88" y="127"/>
                    <a:pt x="74" y="127"/>
                  </a:cubicBezTo>
                  <a:cubicBezTo>
                    <a:pt x="59" y="127"/>
                    <a:pt x="45" y="121"/>
                    <a:pt x="36" y="112"/>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53" y="0"/>
                    <a:pt x="35" y="8"/>
                    <a:pt x="21" y="22"/>
                  </a:cubicBezTo>
                  <a:cubicBezTo>
                    <a:pt x="8" y="35"/>
                    <a:pt x="0" y="5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5" name="Freeform 234"/>
            <p:cNvSpPr/>
            <p:nvPr/>
          </p:nvSpPr>
          <p:spPr bwMode="auto">
            <a:xfrm>
              <a:off x="1958976" y="2624139"/>
              <a:ext cx="138113" cy="77788"/>
            </a:xfrm>
            <a:custGeom>
              <a:avLst/>
              <a:gdLst>
                <a:gd name="T0" fmla="*/ 20 w 148"/>
                <a:gd name="T1" fmla="*/ 73 h 83"/>
                <a:gd name="T2" fmla="*/ 36 w 148"/>
                <a:gd name="T3" fmla="*/ 36 h 83"/>
                <a:gd name="T4" fmla="*/ 74 w 148"/>
                <a:gd name="T5" fmla="*/ 20 h 83"/>
                <a:gd name="T6" fmla="*/ 112 w 148"/>
                <a:gd name="T7" fmla="*/ 36 h 83"/>
                <a:gd name="T8" fmla="*/ 128 w 148"/>
                <a:gd name="T9" fmla="*/ 73 h 83"/>
                <a:gd name="T10" fmla="*/ 138 w 148"/>
                <a:gd name="T11" fmla="*/ 83 h 83"/>
                <a:gd name="T12" fmla="*/ 148 w 148"/>
                <a:gd name="T13" fmla="*/ 73 h 83"/>
                <a:gd name="T14" fmla="*/ 74 w 148"/>
                <a:gd name="T15" fmla="*/ 0 h 83"/>
                <a:gd name="T16" fmla="*/ 22 w 148"/>
                <a:gd name="T17" fmla="*/ 21 h 83"/>
                <a:gd name="T18" fmla="*/ 0 w 148"/>
                <a:gd name="T19" fmla="*/ 73 h 83"/>
                <a:gd name="T20" fmla="*/ 10 w 148"/>
                <a:gd name="T21" fmla="*/ 83 h 83"/>
                <a:gd name="T22" fmla="*/ 20 w 148"/>
                <a:gd name="T23" fmla="*/ 73 h 83"/>
                <a:gd name="T24" fmla="*/ 20 w 148"/>
                <a:gd name="T25"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83">
                  <a:moveTo>
                    <a:pt x="20" y="73"/>
                  </a:moveTo>
                  <a:cubicBezTo>
                    <a:pt x="20" y="59"/>
                    <a:pt x="26" y="45"/>
                    <a:pt x="36" y="36"/>
                  </a:cubicBezTo>
                  <a:cubicBezTo>
                    <a:pt x="46" y="26"/>
                    <a:pt x="59" y="20"/>
                    <a:pt x="74" y="20"/>
                  </a:cubicBezTo>
                  <a:cubicBezTo>
                    <a:pt x="89" y="20"/>
                    <a:pt x="102" y="26"/>
                    <a:pt x="112" y="36"/>
                  </a:cubicBezTo>
                  <a:cubicBezTo>
                    <a:pt x="122" y="45"/>
                    <a:pt x="128" y="59"/>
                    <a:pt x="128" y="73"/>
                  </a:cubicBezTo>
                  <a:cubicBezTo>
                    <a:pt x="128" y="79"/>
                    <a:pt x="132" y="83"/>
                    <a:pt x="138" y="83"/>
                  </a:cubicBezTo>
                  <a:cubicBezTo>
                    <a:pt x="143" y="83"/>
                    <a:pt x="148" y="79"/>
                    <a:pt x="148" y="73"/>
                  </a:cubicBezTo>
                  <a:cubicBezTo>
                    <a:pt x="148" y="33"/>
                    <a:pt x="115" y="0"/>
                    <a:pt x="74" y="0"/>
                  </a:cubicBezTo>
                  <a:cubicBezTo>
                    <a:pt x="54" y="0"/>
                    <a:pt x="35" y="8"/>
                    <a:pt x="22" y="21"/>
                  </a:cubicBezTo>
                  <a:cubicBezTo>
                    <a:pt x="9" y="35"/>
                    <a:pt x="0" y="53"/>
                    <a:pt x="0" y="73"/>
                  </a:cubicBezTo>
                  <a:cubicBezTo>
                    <a:pt x="0" y="79"/>
                    <a:pt x="5" y="83"/>
                    <a:pt x="10" y="83"/>
                  </a:cubicBezTo>
                  <a:cubicBezTo>
                    <a:pt x="16" y="83"/>
                    <a:pt x="20" y="79"/>
                    <a:pt x="20" y="73"/>
                  </a:cubicBezTo>
                  <a:cubicBezTo>
                    <a:pt x="20" y="73"/>
                    <a:pt x="20" y="73"/>
                    <a:pt x="20"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6" name="Freeform 235"/>
            <p:cNvSpPr/>
            <p:nvPr/>
          </p:nvSpPr>
          <p:spPr bwMode="auto">
            <a:xfrm>
              <a:off x="1484313" y="1709739"/>
              <a:ext cx="138113" cy="77788"/>
            </a:xfrm>
            <a:custGeom>
              <a:avLst/>
              <a:gdLst>
                <a:gd name="T0" fmla="*/ 20 w 148"/>
                <a:gd name="T1" fmla="*/ 74 h 84"/>
                <a:gd name="T2" fmla="*/ 36 w 148"/>
                <a:gd name="T3" fmla="*/ 36 h 84"/>
                <a:gd name="T4" fmla="*/ 74 w 148"/>
                <a:gd name="T5" fmla="*/ 20 h 84"/>
                <a:gd name="T6" fmla="*/ 112 w 148"/>
                <a:gd name="T7" fmla="*/ 36 h 84"/>
                <a:gd name="T8" fmla="*/ 128 w 148"/>
                <a:gd name="T9" fmla="*/ 74 h 84"/>
                <a:gd name="T10" fmla="*/ 138 w 148"/>
                <a:gd name="T11" fmla="*/ 84 h 84"/>
                <a:gd name="T12" fmla="*/ 148 w 148"/>
                <a:gd name="T13" fmla="*/ 74 h 84"/>
                <a:gd name="T14" fmla="*/ 74 w 148"/>
                <a:gd name="T15" fmla="*/ 0 h 84"/>
                <a:gd name="T16" fmla="*/ 0 w 148"/>
                <a:gd name="T17" fmla="*/ 74 h 84"/>
                <a:gd name="T18" fmla="*/ 10 w 148"/>
                <a:gd name="T19" fmla="*/ 84 h 84"/>
                <a:gd name="T20" fmla="*/ 20 w 148"/>
                <a:gd name="T21"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4">
                  <a:moveTo>
                    <a:pt x="20" y="74"/>
                  </a:moveTo>
                  <a:cubicBezTo>
                    <a:pt x="20" y="59"/>
                    <a:pt x="26" y="46"/>
                    <a:pt x="36" y="36"/>
                  </a:cubicBezTo>
                  <a:cubicBezTo>
                    <a:pt x="46" y="26"/>
                    <a:pt x="59" y="20"/>
                    <a:pt x="74" y="20"/>
                  </a:cubicBezTo>
                  <a:cubicBezTo>
                    <a:pt x="89" y="20"/>
                    <a:pt x="102" y="26"/>
                    <a:pt x="112" y="36"/>
                  </a:cubicBezTo>
                  <a:cubicBezTo>
                    <a:pt x="122" y="46"/>
                    <a:pt x="128" y="59"/>
                    <a:pt x="128" y="74"/>
                  </a:cubicBezTo>
                  <a:cubicBezTo>
                    <a:pt x="128" y="79"/>
                    <a:pt x="132" y="84"/>
                    <a:pt x="138" y="84"/>
                  </a:cubicBezTo>
                  <a:cubicBezTo>
                    <a:pt x="143" y="84"/>
                    <a:pt x="148" y="79"/>
                    <a:pt x="148" y="74"/>
                  </a:cubicBezTo>
                  <a:cubicBezTo>
                    <a:pt x="148" y="33"/>
                    <a:pt x="115" y="0"/>
                    <a:pt x="74" y="0"/>
                  </a:cubicBezTo>
                  <a:cubicBezTo>
                    <a:pt x="33" y="0"/>
                    <a:pt x="0" y="33"/>
                    <a:pt x="0" y="74"/>
                  </a:cubicBezTo>
                  <a:cubicBezTo>
                    <a:pt x="0" y="79"/>
                    <a:pt x="5" y="84"/>
                    <a:pt x="10" y="84"/>
                  </a:cubicBezTo>
                  <a:cubicBezTo>
                    <a:pt x="16" y="84"/>
                    <a:pt x="20" y="79"/>
                    <a:pt x="20"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7" name="Freeform 236"/>
            <p:cNvSpPr/>
            <p:nvPr/>
          </p:nvSpPr>
          <p:spPr bwMode="auto">
            <a:xfrm>
              <a:off x="857251" y="1227139"/>
              <a:ext cx="136525" cy="77788"/>
            </a:xfrm>
            <a:custGeom>
              <a:avLst/>
              <a:gdLst>
                <a:gd name="T0" fmla="*/ 20 w 146"/>
                <a:gd name="T1" fmla="*/ 74 h 84"/>
                <a:gd name="T2" fmla="*/ 35 w 146"/>
                <a:gd name="T3" fmla="*/ 36 h 84"/>
                <a:gd name="T4" fmla="*/ 73 w 146"/>
                <a:gd name="T5" fmla="*/ 20 h 84"/>
                <a:gd name="T6" fmla="*/ 111 w 146"/>
                <a:gd name="T7" fmla="*/ 36 h 84"/>
                <a:gd name="T8" fmla="*/ 126 w 146"/>
                <a:gd name="T9" fmla="*/ 74 h 84"/>
                <a:gd name="T10" fmla="*/ 136 w 146"/>
                <a:gd name="T11" fmla="*/ 84 h 84"/>
                <a:gd name="T12" fmla="*/ 146 w 146"/>
                <a:gd name="T13" fmla="*/ 74 h 84"/>
                <a:gd name="T14" fmla="*/ 125 w 146"/>
                <a:gd name="T15" fmla="*/ 22 h 84"/>
                <a:gd name="T16" fmla="*/ 73 w 146"/>
                <a:gd name="T17" fmla="*/ 0 h 84"/>
                <a:gd name="T18" fmla="*/ 21 w 146"/>
                <a:gd name="T19" fmla="*/ 22 h 84"/>
                <a:gd name="T20" fmla="*/ 0 w 146"/>
                <a:gd name="T21" fmla="*/ 74 h 84"/>
                <a:gd name="T22" fmla="*/ 10 w 146"/>
                <a:gd name="T23" fmla="*/ 84 h 84"/>
                <a:gd name="T24" fmla="*/ 20 w 146"/>
                <a:gd name="T2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84">
                  <a:moveTo>
                    <a:pt x="20" y="74"/>
                  </a:moveTo>
                  <a:cubicBezTo>
                    <a:pt x="20" y="59"/>
                    <a:pt x="26" y="46"/>
                    <a:pt x="35" y="36"/>
                  </a:cubicBezTo>
                  <a:cubicBezTo>
                    <a:pt x="45" y="26"/>
                    <a:pt x="58" y="20"/>
                    <a:pt x="73" y="20"/>
                  </a:cubicBezTo>
                  <a:cubicBezTo>
                    <a:pt x="88" y="20"/>
                    <a:pt x="101" y="26"/>
                    <a:pt x="111" y="36"/>
                  </a:cubicBezTo>
                  <a:cubicBezTo>
                    <a:pt x="120" y="46"/>
                    <a:pt x="126" y="59"/>
                    <a:pt x="126" y="74"/>
                  </a:cubicBezTo>
                  <a:cubicBezTo>
                    <a:pt x="126" y="80"/>
                    <a:pt x="131" y="84"/>
                    <a:pt x="136" y="84"/>
                  </a:cubicBezTo>
                  <a:cubicBezTo>
                    <a:pt x="142" y="84"/>
                    <a:pt x="146" y="80"/>
                    <a:pt x="146" y="74"/>
                  </a:cubicBezTo>
                  <a:cubicBezTo>
                    <a:pt x="146" y="54"/>
                    <a:pt x="138" y="35"/>
                    <a:pt x="125" y="22"/>
                  </a:cubicBezTo>
                  <a:cubicBezTo>
                    <a:pt x="112" y="9"/>
                    <a:pt x="93" y="0"/>
                    <a:pt x="73" y="0"/>
                  </a:cubicBezTo>
                  <a:cubicBezTo>
                    <a:pt x="53" y="0"/>
                    <a:pt x="34" y="9"/>
                    <a:pt x="21" y="22"/>
                  </a:cubicBezTo>
                  <a:cubicBezTo>
                    <a:pt x="8" y="35"/>
                    <a:pt x="0" y="54"/>
                    <a:pt x="0" y="74"/>
                  </a:cubicBezTo>
                  <a:cubicBezTo>
                    <a:pt x="0" y="80"/>
                    <a:pt x="4" y="84"/>
                    <a:pt x="10" y="84"/>
                  </a:cubicBezTo>
                  <a:cubicBezTo>
                    <a:pt x="15" y="84"/>
                    <a:pt x="20" y="80"/>
                    <a:pt x="20"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8" name="Freeform 237"/>
            <p:cNvSpPr/>
            <p:nvPr/>
          </p:nvSpPr>
          <p:spPr bwMode="auto">
            <a:xfrm>
              <a:off x="2298701" y="1265239"/>
              <a:ext cx="77788" cy="136525"/>
            </a:xfrm>
            <a:custGeom>
              <a:avLst/>
              <a:gdLst>
                <a:gd name="T0" fmla="*/ 73 w 83"/>
                <a:gd name="T1" fmla="*/ 126 h 146"/>
                <a:gd name="T2" fmla="*/ 35 w 83"/>
                <a:gd name="T3" fmla="*/ 111 h 146"/>
                <a:gd name="T4" fmla="*/ 20 w 83"/>
                <a:gd name="T5" fmla="*/ 73 h 146"/>
                <a:gd name="T6" fmla="*/ 35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8" y="126"/>
                    <a:pt x="45" y="120"/>
                    <a:pt x="35" y="111"/>
                  </a:cubicBezTo>
                  <a:cubicBezTo>
                    <a:pt x="26" y="101"/>
                    <a:pt x="20" y="88"/>
                    <a:pt x="20" y="73"/>
                  </a:cubicBezTo>
                  <a:cubicBezTo>
                    <a:pt x="20" y="58"/>
                    <a:pt x="26" y="45"/>
                    <a:pt x="35" y="35"/>
                  </a:cubicBezTo>
                  <a:cubicBezTo>
                    <a:pt x="45" y="25"/>
                    <a:pt x="58" y="20"/>
                    <a:pt x="73" y="20"/>
                  </a:cubicBezTo>
                  <a:cubicBezTo>
                    <a:pt x="79" y="20"/>
                    <a:pt x="83" y="15"/>
                    <a:pt x="83" y="10"/>
                  </a:cubicBezTo>
                  <a:cubicBezTo>
                    <a:pt x="83" y="4"/>
                    <a:pt x="79" y="0"/>
                    <a:pt x="73" y="0"/>
                  </a:cubicBezTo>
                  <a:cubicBezTo>
                    <a:pt x="53" y="0"/>
                    <a:pt x="34" y="8"/>
                    <a:pt x="21" y="21"/>
                  </a:cubicBezTo>
                  <a:cubicBezTo>
                    <a:pt x="8" y="34"/>
                    <a:pt x="0" y="53"/>
                    <a:pt x="0" y="73"/>
                  </a:cubicBezTo>
                  <a:cubicBezTo>
                    <a:pt x="0" y="93"/>
                    <a:pt x="8" y="112"/>
                    <a:pt x="21" y="125"/>
                  </a:cubicBezTo>
                  <a:cubicBezTo>
                    <a:pt x="34"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9" name="Freeform 238"/>
            <p:cNvSpPr/>
            <p:nvPr/>
          </p:nvSpPr>
          <p:spPr bwMode="auto">
            <a:xfrm>
              <a:off x="865188" y="2654301"/>
              <a:ext cx="77788" cy="136525"/>
            </a:xfrm>
            <a:custGeom>
              <a:avLst/>
              <a:gdLst>
                <a:gd name="T0" fmla="*/ 73 w 83"/>
                <a:gd name="T1" fmla="*/ 126 h 146"/>
                <a:gd name="T2" fmla="*/ 36 w 83"/>
                <a:gd name="T3" fmla="*/ 111 h 146"/>
                <a:gd name="T4" fmla="*/ 20 w 83"/>
                <a:gd name="T5" fmla="*/ 73 h 146"/>
                <a:gd name="T6" fmla="*/ 36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9" y="126"/>
                    <a:pt x="45" y="120"/>
                    <a:pt x="36" y="111"/>
                  </a:cubicBezTo>
                  <a:cubicBezTo>
                    <a:pt x="26" y="101"/>
                    <a:pt x="20" y="88"/>
                    <a:pt x="20" y="73"/>
                  </a:cubicBezTo>
                  <a:cubicBezTo>
                    <a:pt x="20" y="58"/>
                    <a:pt x="26" y="45"/>
                    <a:pt x="36" y="35"/>
                  </a:cubicBezTo>
                  <a:cubicBezTo>
                    <a:pt x="45" y="26"/>
                    <a:pt x="59" y="20"/>
                    <a:pt x="73" y="20"/>
                  </a:cubicBezTo>
                  <a:cubicBezTo>
                    <a:pt x="79" y="20"/>
                    <a:pt x="83" y="15"/>
                    <a:pt x="83" y="10"/>
                  </a:cubicBezTo>
                  <a:cubicBezTo>
                    <a:pt x="83" y="4"/>
                    <a:pt x="79" y="0"/>
                    <a:pt x="73" y="0"/>
                  </a:cubicBezTo>
                  <a:cubicBezTo>
                    <a:pt x="53" y="0"/>
                    <a:pt x="35" y="8"/>
                    <a:pt x="21" y="21"/>
                  </a:cubicBezTo>
                  <a:cubicBezTo>
                    <a:pt x="8" y="34"/>
                    <a:pt x="0" y="53"/>
                    <a:pt x="0" y="73"/>
                  </a:cubicBezTo>
                  <a:cubicBezTo>
                    <a:pt x="0" y="93"/>
                    <a:pt x="8" y="112"/>
                    <a:pt x="21" y="125"/>
                  </a:cubicBezTo>
                  <a:cubicBezTo>
                    <a:pt x="35"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0" name="Freeform 239"/>
            <p:cNvSpPr/>
            <p:nvPr/>
          </p:nvSpPr>
          <p:spPr bwMode="auto">
            <a:xfrm>
              <a:off x="1504951" y="760414"/>
              <a:ext cx="77788" cy="138113"/>
            </a:xfrm>
            <a:custGeom>
              <a:avLst/>
              <a:gdLst>
                <a:gd name="T0" fmla="*/ 74 w 84"/>
                <a:gd name="T1" fmla="*/ 127 h 147"/>
                <a:gd name="T2" fmla="*/ 36 w 84"/>
                <a:gd name="T3" fmla="*/ 111 h 147"/>
                <a:gd name="T4" fmla="*/ 20 w 84"/>
                <a:gd name="T5" fmla="*/ 74 h 147"/>
                <a:gd name="T6" fmla="*/ 36 w 84"/>
                <a:gd name="T7" fmla="*/ 36 h 147"/>
                <a:gd name="T8" fmla="*/ 74 w 84"/>
                <a:gd name="T9" fmla="*/ 20 h 147"/>
                <a:gd name="T10" fmla="*/ 84 w 84"/>
                <a:gd name="T11" fmla="*/ 10 h 147"/>
                <a:gd name="T12" fmla="*/ 74 w 84"/>
                <a:gd name="T13" fmla="*/ 0 h 147"/>
                <a:gd name="T14" fmla="*/ 21 w 84"/>
                <a:gd name="T15" fmla="*/ 22 h 147"/>
                <a:gd name="T16" fmla="*/ 0 w 84"/>
                <a:gd name="T17" fmla="*/ 74 h 147"/>
                <a:gd name="T18" fmla="*/ 21 w 84"/>
                <a:gd name="T19" fmla="*/ 125 h 147"/>
                <a:gd name="T20" fmla="*/ 74 w 84"/>
                <a:gd name="T21" fmla="*/ 147 h 147"/>
                <a:gd name="T22" fmla="*/ 84 w 84"/>
                <a:gd name="T23" fmla="*/ 137 h 147"/>
                <a:gd name="T24" fmla="*/ 74 w 84"/>
                <a:gd name="T25"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47">
                  <a:moveTo>
                    <a:pt x="74" y="127"/>
                  </a:moveTo>
                  <a:cubicBezTo>
                    <a:pt x="59" y="127"/>
                    <a:pt x="45" y="121"/>
                    <a:pt x="36" y="111"/>
                  </a:cubicBezTo>
                  <a:cubicBezTo>
                    <a:pt x="26" y="102"/>
                    <a:pt x="20" y="88"/>
                    <a:pt x="20" y="74"/>
                  </a:cubicBezTo>
                  <a:cubicBezTo>
                    <a:pt x="20" y="59"/>
                    <a:pt x="26" y="46"/>
                    <a:pt x="36" y="36"/>
                  </a:cubicBezTo>
                  <a:cubicBezTo>
                    <a:pt x="45" y="26"/>
                    <a:pt x="59" y="20"/>
                    <a:pt x="74" y="20"/>
                  </a:cubicBezTo>
                  <a:cubicBezTo>
                    <a:pt x="79" y="20"/>
                    <a:pt x="84" y="16"/>
                    <a:pt x="84" y="10"/>
                  </a:cubicBezTo>
                  <a:cubicBezTo>
                    <a:pt x="84" y="5"/>
                    <a:pt x="79" y="0"/>
                    <a:pt x="74" y="0"/>
                  </a:cubicBezTo>
                  <a:cubicBezTo>
                    <a:pt x="53" y="0"/>
                    <a:pt x="35" y="8"/>
                    <a:pt x="21" y="22"/>
                  </a:cubicBezTo>
                  <a:cubicBezTo>
                    <a:pt x="8" y="35"/>
                    <a:pt x="0" y="53"/>
                    <a:pt x="0" y="74"/>
                  </a:cubicBezTo>
                  <a:cubicBezTo>
                    <a:pt x="0" y="94"/>
                    <a:pt x="8" y="112"/>
                    <a:pt x="21" y="125"/>
                  </a:cubicBezTo>
                  <a:cubicBezTo>
                    <a:pt x="35" y="139"/>
                    <a:pt x="53" y="147"/>
                    <a:pt x="74" y="147"/>
                  </a:cubicBezTo>
                  <a:cubicBezTo>
                    <a:pt x="79" y="147"/>
                    <a:pt x="84" y="142"/>
                    <a:pt x="84" y="137"/>
                  </a:cubicBezTo>
                  <a:cubicBezTo>
                    <a:pt x="84" y="131"/>
                    <a:pt x="79" y="127"/>
                    <a:pt x="7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1" name="Freeform 240"/>
            <p:cNvSpPr/>
            <p:nvPr/>
          </p:nvSpPr>
          <p:spPr bwMode="auto">
            <a:xfrm>
              <a:off x="835026" y="2085976"/>
              <a:ext cx="138113" cy="138113"/>
            </a:xfrm>
            <a:custGeom>
              <a:avLst/>
              <a:gdLst>
                <a:gd name="T0" fmla="*/ 137 w 147"/>
                <a:gd name="T1" fmla="*/ 74 h 147"/>
                <a:gd name="T2" fmla="*/ 127 w 147"/>
                <a:gd name="T3" fmla="*/ 74 h 147"/>
                <a:gd name="T4" fmla="*/ 112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2 w 147"/>
                <a:gd name="T17" fmla="*/ 36 h 147"/>
                <a:gd name="T18" fmla="*/ 127 w 147"/>
                <a:gd name="T19" fmla="*/ 74 h 147"/>
                <a:gd name="T20" fmla="*/ 137 w 147"/>
                <a:gd name="T21" fmla="*/ 74 h 147"/>
                <a:gd name="T22" fmla="*/ 147 w 147"/>
                <a:gd name="T23" fmla="*/ 74 h 147"/>
                <a:gd name="T24" fmla="*/ 74 w 147"/>
                <a:gd name="T25" fmla="*/ 0 h 147"/>
                <a:gd name="T26" fmla="*/ 22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9"/>
                    <a:pt x="121" y="102"/>
                    <a:pt x="112" y="112"/>
                  </a:cubicBezTo>
                  <a:cubicBezTo>
                    <a:pt x="102" y="121"/>
                    <a:pt x="89" y="127"/>
                    <a:pt x="74" y="127"/>
                  </a:cubicBezTo>
                  <a:cubicBezTo>
                    <a:pt x="59" y="127"/>
                    <a:pt x="45" y="121"/>
                    <a:pt x="36" y="112"/>
                  </a:cubicBezTo>
                  <a:cubicBezTo>
                    <a:pt x="26" y="102"/>
                    <a:pt x="20" y="89"/>
                    <a:pt x="20" y="74"/>
                  </a:cubicBezTo>
                  <a:cubicBezTo>
                    <a:pt x="20" y="59"/>
                    <a:pt x="26" y="46"/>
                    <a:pt x="36" y="36"/>
                  </a:cubicBezTo>
                  <a:cubicBezTo>
                    <a:pt x="45" y="26"/>
                    <a:pt x="59" y="20"/>
                    <a:pt x="74" y="20"/>
                  </a:cubicBezTo>
                  <a:cubicBezTo>
                    <a:pt x="89" y="20"/>
                    <a:pt x="102" y="26"/>
                    <a:pt x="112" y="36"/>
                  </a:cubicBezTo>
                  <a:cubicBezTo>
                    <a:pt x="121" y="46"/>
                    <a:pt x="127" y="59"/>
                    <a:pt x="127" y="74"/>
                  </a:cubicBezTo>
                  <a:cubicBezTo>
                    <a:pt x="137" y="74"/>
                    <a:pt x="137" y="74"/>
                    <a:pt x="137" y="74"/>
                  </a:cubicBezTo>
                  <a:cubicBezTo>
                    <a:pt x="147" y="74"/>
                    <a:pt x="147" y="74"/>
                    <a:pt x="147" y="74"/>
                  </a:cubicBezTo>
                  <a:cubicBezTo>
                    <a:pt x="147" y="33"/>
                    <a:pt x="114" y="0"/>
                    <a:pt x="74" y="0"/>
                  </a:cubicBezTo>
                  <a:cubicBezTo>
                    <a:pt x="53" y="0"/>
                    <a:pt x="35" y="8"/>
                    <a:pt x="22" y="22"/>
                  </a:cubicBezTo>
                  <a:cubicBezTo>
                    <a:pt x="8" y="35"/>
                    <a:pt x="0" y="54"/>
                    <a:pt x="0" y="74"/>
                  </a:cubicBezTo>
                  <a:cubicBezTo>
                    <a:pt x="0" y="115"/>
                    <a:pt x="33" y="147"/>
                    <a:pt x="74" y="147"/>
                  </a:cubicBezTo>
                  <a:cubicBezTo>
                    <a:pt x="114" y="147"/>
                    <a:pt x="147" y="115"/>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2" name="Freeform 241"/>
            <p:cNvSpPr/>
            <p:nvPr/>
          </p:nvSpPr>
          <p:spPr bwMode="auto">
            <a:xfrm>
              <a:off x="2671763" y="2154239"/>
              <a:ext cx="138113" cy="138113"/>
            </a:xfrm>
            <a:custGeom>
              <a:avLst/>
              <a:gdLst>
                <a:gd name="T0" fmla="*/ 137 w 147"/>
                <a:gd name="T1" fmla="*/ 74 h 147"/>
                <a:gd name="T2" fmla="*/ 127 w 147"/>
                <a:gd name="T3" fmla="*/ 74 h 147"/>
                <a:gd name="T4" fmla="*/ 111 w 147"/>
                <a:gd name="T5" fmla="*/ 111 h 147"/>
                <a:gd name="T6" fmla="*/ 74 w 147"/>
                <a:gd name="T7" fmla="*/ 127 h 147"/>
                <a:gd name="T8" fmla="*/ 36 w 147"/>
                <a:gd name="T9" fmla="*/ 111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0 w 147"/>
                <a:gd name="T27" fmla="*/ 74 h 147"/>
                <a:gd name="T28" fmla="*/ 74 w 147"/>
                <a:gd name="T29" fmla="*/ 147 h 147"/>
                <a:gd name="T30" fmla="*/ 147 w 147"/>
                <a:gd name="T31" fmla="*/ 74 h 147"/>
                <a:gd name="T32" fmla="*/ 137 w 147"/>
                <a:gd name="T33"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4"/>
                  </a:moveTo>
                  <a:cubicBezTo>
                    <a:pt x="127" y="74"/>
                    <a:pt x="127" y="74"/>
                    <a:pt x="127" y="74"/>
                  </a:cubicBezTo>
                  <a:cubicBezTo>
                    <a:pt x="127" y="88"/>
                    <a:pt x="121" y="102"/>
                    <a:pt x="111" y="111"/>
                  </a:cubicBezTo>
                  <a:cubicBezTo>
                    <a:pt x="102" y="121"/>
                    <a:pt x="88" y="127"/>
                    <a:pt x="74" y="127"/>
                  </a:cubicBezTo>
                  <a:cubicBezTo>
                    <a:pt x="59" y="127"/>
                    <a:pt x="45" y="121"/>
                    <a:pt x="36" y="111"/>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33" y="0"/>
                    <a:pt x="0" y="3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3" name="Freeform 242"/>
            <p:cNvSpPr/>
            <p:nvPr/>
          </p:nvSpPr>
          <p:spPr bwMode="auto">
            <a:xfrm>
              <a:off x="2625726" y="1265239"/>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2 h 146"/>
                <a:gd name="T36" fmla="*/ 137 w 147"/>
                <a:gd name="T37" fmla="*/ 0 h 146"/>
                <a:gd name="T38" fmla="*/ 10 w 147"/>
                <a:gd name="T39" fmla="*/ 0 h 146"/>
                <a:gd name="T40" fmla="*/ 3 w 147"/>
                <a:gd name="T41" fmla="*/ 2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2"/>
                  </a:cubicBezTo>
                  <a:cubicBezTo>
                    <a:pt x="142" y="1"/>
                    <a:pt x="139" y="0"/>
                    <a:pt x="137" y="0"/>
                  </a:cubicBezTo>
                  <a:cubicBezTo>
                    <a:pt x="10" y="0"/>
                    <a:pt x="10" y="0"/>
                    <a:pt x="10" y="0"/>
                  </a:cubicBezTo>
                  <a:cubicBezTo>
                    <a:pt x="8" y="0"/>
                    <a:pt x="5" y="1"/>
                    <a:pt x="3" y="2"/>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4" name="Freeform 243"/>
            <p:cNvSpPr/>
            <p:nvPr/>
          </p:nvSpPr>
          <p:spPr bwMode="auto">
            <a:xfrm>
              <a:off x="1287463" y="1323976"/>
              <a:ext cx="136525" cy="136525"/>
            </a:xfrm>
            <a:custGeom>
              <a:avLst/>
              <a:gdLst>
                <a:gd name="T0" fmla="*/ 10 w 146"/>
                <a:gd name="T1" fmla="*/ 10 h 146"/>
                <a:gd name="T2" fmla="*/ 10 w 146"/>
                <a:gd name="T3" fmla="*/ 20 h 146"/>
                <a:gd name="T4" fmla="*/ 126 w 146"/>
                <a:gd name="T5" fmla="*/ 20 h 146"/>
                <a:gd name="T6" fmla="*/ 126 w 146"/>
                <a:gd name="T7" fmla="*/ 126 h 146"/>
                <a:gd name="T8" fmla="*/ 20 w 146"/>
                <a:gd name="T9" fmla="*/ 126 h 146"/>
                <a:gd name="T10" fmla="*/ 20 w 146"/>
                <a:gd name="T11" fmla="*/ 10 h 146"/>
                <a:gd name="T12" fmla="*/ 10 w 146"/>
                <a:gd name="T13" fmla="*/ 10 h 146"/>
                <a:gd name="T14" fmla="*/ 10 w 146"/>
                <a:gd name="T15" fmla="*/ 20 h 146"/>
                <a:gd name="T16" fmla="*/ 10 w 146"/>
                <a:gd name="T17" fmla="*/ 10 h 146"/>
                <a:gd name="T18" fmla="*/ 0 w 146"/>
                <a:gd name="T19" fmla="*/ 10 h 146"/>
                <a:gd name="T20" fmla="*/ 0 w 146"/>
                <a:gd name="T21" fmla="*/ 136 h 146"/>
                <a:gd name="T22" fmla="*/ 3 w 146"/>
                <a:gd name="T23" fmla="*/ 144 h 146"/>
                <a:gd name="T24" fmla="*/ 10 w 146"/>
                <a:gd name="T25" fmla="*/ 146 h 146"/>
                <a:gd name="T26" fmla="*/ 136 w 146"/>
                <a:gd name="T27" fmla="*/ 146 h 146"/>
                <a:gd name="T28" fmla="*/ 143 w 146"/>
                <a:gd name="T29" fmla="*/ 144 h 146"/>
                <a:gd name="T30" fmla="*/ 146 w 146"/>
                <a:gd name="T31" fmla="*/ 136 h 146"/>
                <a:gd name="T32" fmla="*/ 146 w 146"/>
                <a:gd name="T33" fmla="*/ 10 h 146"/>
                <a:gd name="T34" fmla="*/ 143 w 146"/>
                <a:gd name="T35" fmla="*/ 3 h 146"/>
                <a:gd name="T36" fmla="*/ 136 w 146"/>
                <a:gd name="T37" fmla="*/ 0 h 146"/>
                <a:gd name="T38" fmla="*/ 10 w 146"/>
                <a:gd name="T39" fmla="*/ 0 h 146"/>
                <a:gd name="T40" fmla="*/ 3 w 146"/>
                <a:gd name="T41" fmla="*/ 3 h 146"/>
                <a:gd name="T42" fmla="*/ 0 w 146"/>
                <a:gd name="T43" fmla="*/ 10 h 146"/>
                <a:gd name="T44" fmla="*/ 10 w 146"/>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46">
                  <a:moveTo>
                    <a:pt x="10" y="10"/>
                  </a:moveTo>
                  <a:cubicBezTo>
                    <a:pt x="10" y="20"/>
                    <a:pt x="10" y="20"/>
                    <a:pt x="10" y="20"/>
                  </a:cubicBezTo>
                  <a:cubicBezTo>
                    <a:pt x="126" y="20"/>
                    <a:pt x="126" y="20"/>
                    <a:pt x="126" y="20"/>
                  </a:cubicBezTo>
                  <a:cubicBezTo>
                    <a:pt x="126" y="126"/>
                    <a:pt x="126" y="126"/>
                    <a:pt x="126"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2"/>
                    <a:pt x="3" y="144"/>
                  </a:cubicBezTo>
                  <a:cubicBezTo>
                    <a:pt x="4" y="145"/>
                    <a:pt x="7" y="146"/>
                    <a:pt x="10" y="146"/>
                  </a:cubicBezTo>
                  <a:cubicBezTo>
                    <a:pt x="136" y="146"/>
                    <a:pt x="136" y="146"/>
                    <a:pt x="136" y="146"/>
                  </a:cubicBezTo>
                  <a:cubicBezTo>
                    <a:pt x="139" y="146"/>
                    <a:pt x="141" y="145"/>
                    <a:pt x="143" y="144"/>
                  </a:cubicBezTo>
                  <a:cubicBezTo>
                    <a:pt x="145" y="142"/>
                    <a:pt x="146" y="139"/>
                    <a:pt x="146" y="136"/>
                  </a:cubicBezTo>
                  <a:cubicBezTo>
                    <a:pt x="146" y="10"/>
                    <a:pt x="146" y="10"/>
                    <a:pt x="146" y="10"/>
                  </a:cubicBezTo>
                  <a:cubicBezTo>
                    <a:pt x="146" y="7"/>
                    <a:pt x="145" y="5"/>
                    <a:pt x="143" y="3"/>
                  </a:cubicBezTo>
                  <a:cubicBezTo>
                    <a:pt x="141" y="1"/>
                    <a:pt x="139" y="0"/>
                    <a:pt x="136" y="0"/>
                  </a:cubicBezTo>
                  <a:cubicBezTo>
                    <a:pt x="10" y="0"/>
                    <a:pt x="10" y="0"/>
                    <a:pt x="10" y="0"/>
                  </a:cubicBezTo>
                  <a:cubicBezTo>
                    <a:pt x="7" y="0"/>
                    <a:pt x="4" y="1"/>
                    <a:pt x="3" y="3"/>
                  </a:cubicBezTo>
                  <a:cubicBezTo>
                    <a:pt x="1" y="5"/>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5" name="Freeform 244"/>
            <p:cNvSpPr/>
            <p:nvPr/>
          </p:nvSpPr>
          <p:spPr bwMode="auto">
            <a:xfrm>
              <a:off x="1281113" y="2079626"/>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39"/>
                    <a:pt x="1" y="142"/>
                    <a:pt x="3" y="144"/>
                  </a:cubicBezTo>
                  <a:cubicBezTo>
                    <a:pt x="5" y="146"/>
                    <a:pt x="8" y="147"/>
                    <a:pt x="10" y="147"/>
                  </a:cubicBezTo>
                  <a:cubicBezTo>
                    <a:pt x="137" y="147"/>
                    <a:pt x="137" y="147"/>
                    <a:pt x="137" y="147"/>
                  </a:cubicBezTo>
                  <a:cubicBezTo>
                    <a:pt x="139" y="147"/>
                    <a:pt x="142" y="146"/>
                    <a:pt x="144" y="144"/>
                  </a:cubicBezTo>
                  <a:cubicBezTo>
                    <a:pt x="146" y="142"/>
                    <a:pt x="147" y="139"/>
                    <a:pt x="147" y="137"/>
                  </a:cubicBezTo>
                  <a:cubicBezTo>
                    <a:pt x="147" y="10"/>
                    <a:pt x="147" y="10"/>
                    <a:pt x="147" y="10"/>
                  </a:cubicBezTo>
                  <a:cubicBezTo>
                    <a:pt x="147" y="8"/>
                    <a:pt x="146" y="5"/>
                    <a:pt x="144" y="3"/>
                  </a:cubicBezTo>
                  <a:cubicBezTo>
                    <a:pt x="142" y="1"/>
                    <a:pt x="139" y="0"/>
                    <a:pt x="137" y="0"/>
                  </a:cubicBezTo>
                  <a:cubicBezTo>
                    <a:pt x="10" y="0"/>
                    <a:pt x="10" y="0"/>
                    <a:pt x="10" y="0"/>
                  </a:cubicBezTo>
                  <a:cubicBezTo>
                    <a:pt x="8"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6" name="Freeform 245"/>
            <p:cNvSpPr/>
            <p:nvPr/>
          </p:nvSpPr>
          <p:spPr bwMode="auto">
            <a:xfrm>
              <a:off x="2625726" y="2654301"/>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3 h 146"/>
                <a:gd name="T36" fmla="*/ 137 w 147"/>
                <a:gd name="T37" fmla="*/ 0 h 146"/>
                <a:gd name="T38" fmla="*/ 10 w 147"/>
                <a:gd name="T39" fmla="*/ 0 h 146"/>
                <a:gd name="T40" fmla="*/ 3 w 147"/>
                <a:gd name="T41" fmla="*/ 3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3"/>
                  </a:cubicBezTo>
                  <a:cubicBezTo>
                    <a:pt x="142" y="1"/>
                    <a:pt x="139" y="0"/>
                    <a:pt x="137" y="0"/>
                  </a:cubicBezTo>
                  <a:cubicBezTo>
                    <a:pt x="10" y="0"/>
                    <a:pt x="10" y="0"/>
                    <a:pt x="10" y="0"/>
                  </a:cubicBezTo>
                  <a:cubicBezTo>
                    <a:pt x="8" y="0"/>
                    <a:pt x="5" y="1"/>
                    <a:pt x="3" y="3"/>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7" name="Freeform 246"/>
            <p:cNvSpPr/>
            <p:nvPr/>
          </p:nvSpPr>
          <p:spPr bwMode="auto">
            <a:xfrm>
              <a:off x="2135188" y="760414"/>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40"/>
                    <a:pt x="1" y="142"/>
                    <a:pt x="3" y="144"/>
                  </a:cubicBezTo>
                  <a:cubicBezTo>
                    <a:pt x="5" y="146"/>
                    <a:pt x="7" y="147"/>
                    <a:pt x="10" y="147"/>
                  </a:cubicBezTo>
                  <a:cubicBezTo>
                    <a:pt x="137" y="147"/>
                    <a:pt x="137" y="147"/>
                    <a:pt x="137" y="147"/>
                  </a:cubicBezTo>
                  <a:cubicBezTo>
                    <a:pt x="139" y="147"/>
                    <a:pt x="142" y="146"/>
                    <a:pt x="144" y="144"/>
                  </a:cubicBezTo>
                  <a:cubicBezTo>
                    <a:pt x="145" y="142"/>
                    <a:pt x="147" y="140"/>
                    <a:pt x="147" y="137"/>
                  </a:cubicBezTo>
                  <a:cubicBezTo>
                    <a:pt x="147" y="10"/>
                    <a:pt x="147" y="10"/>
                    <a:pt x="147" y="10"/>
                  </a:cubicBezTo>
                  <a:cubicBezTo>
                    <a:pt x="147" y="8"/>
                    <a:pt x="145" y="5"/>
                    <a:pt x="144" y="3"/>
                  </a:cubicBezTo>
                  <a:cubicBezTo>
                    <a:pt x="142" y="1"/>
                    <a:pt x="139" y="0"/>
                    <a:pt x="137" y="0"/>
                  </a:cubicBezTo>
                  <a:cubicBezTo>
                    <a:pt x="10" y="0"/>
                    <a:pt x="10" y="0"/>
                    <a:pt x="10" y="0"/>
                  </a:cubicBezTo>
                  <a:cubicBezTo>
                    <a:pt x="7"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8" name="Freeform 247"/>
            <p:cNvSpPr/>
            <p:nvPr/>
          </p:nvSpPr>
          <p:spPr bwMode="auto">
            <a:xfrm>
              <a:off x="1909763" y="1919289"/>
              <a:ext cx="73025" cy="65088"/>
            </a:xfrm>
            <a:custGeom>
              <a:avLst/>
              <a:gdLst>
                <a:gd name="T0" fmla="*/ 68 w 78"/>
                <a:gd name="T1" fmla="*/ 49 h 69"/>
                <a:gd name="T2" fmla="*/ 64 w 78"/>
                <a:gd name="T3" fmla="*/ 48 h 69"/>
                <a:gd name="T4" fmla="*/ 60 w 78"/>
                <a:gd name="T5" fmla="*/ 45 h 69"/>
                <a:gd name="T6" fmla="*/ 53 w 78"/>
                <a:gd name="T7" fmla="*/ 35 h 69"/>
                <a:gd name="T8" fmla="*/ 39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2 w 78"/>
                <a:gd name="T21" fmla="*/ 24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1" y="46"/>
                    <a:pt x="60" y="45"/>
                  </a:cubicBezTo>
                  <a:cubicBezTo>
                    <a:pt x="58" y="43"/>
                    <a:pt x="56" y="39"/>
                    <a:pt x="53" y="35"/>
                  </a:cubicBezTo>
                  <a:cubicBezTo>
                    <a:pt x="50" y="28"/>
                    <a:pt x="46" y="20"/>
                    <a:pt x="39" y="13"/>
                  </a:cubicBezTo>
                  <a:cubicBezTo>
                    <a:pt x="36" y="9"/>
                    <a:pt x="32" y="6"/>
                    <a:pt x="27" y="3"/>
                  </a:cubicBezTo>
                  <a:cubicBezTo>
                    <a:pt x="22" y="1"/>
                    <a:pt x="16" y="0"/>
                    <a:pt x="10" y="0"/>
                  </a:cubicBezTo>
                  <a:cubicBezTo>
                    <a:pt x="4" y="0"/>
                    <a:pt x="0" y="4"/>
                    <a:pt x="0" y="10"/>
                  </a:cubicBezTo>
                  <a:cubicBezTo>
                    <a:pt x="0" y="15"/>
                    <a:pt x="4" y="20"/>
                    <a:pt x="10" y="20"/>
                  </a:cubicBezTo>
                  <a:cubicBezTo>
                    <a:pt x="13" y="20"/>
                    <a:pt x="15" y="20"/>
                    <a:pt x="18" y="21"/>
                  </a:cubicBezTo>
                  <a:cubicBezTo>
                    <a:pt x="19" y="22"/>
                    <a:pt x="21" y="23"/>
                    <a:pt x="22" y="24"/>
                  </a:cubicBezTo>
                  <a:cubicBezTo>
                    <a:pt x="25" y="26"/>
                    <a:pt x="28" y="30"/>
                    <a:pt x="30" y="34"/>
                  </a:cubicBezTo>
                  <a:cubicBezTo>
                    <a:pt x="34" y="40"/>
                    <a:pt x="37" y="48"/>
                    <a:pt x="42" y="55"/>
                  </a:cubicBezTo>
                  <a:cubicBezTo>
                    <a:pt x="45" y="58"/>
                    <a:pt x="48" y="62"/>
                    <a:pt x="53" y="65"/>
                  </a:cubicBezTo>
                  <a:cubicBezTo>
                    <a:pt x="57" y="67"/>
                    <a:pt x="62" y="69"/>
                    <a:pt x="68" y="69"/>
                  </a:cubicBezTo>
                  <a:cubicBezTo>
                    <a:pt x="73" y="69"/>
                    <a:pt x="78" y="64"/>
                    <a:pt x="78" y="59"/>
                  </a:cubicBezTo>
                  <a:cubicBezTo>
                    <a:pt x="78" y="53"/>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9" name="Freeform 248"/>
            <p:cNvSpPr/>
            <p:nvPr/>
          </p:nvSpPr>
          <p:spPr bwMode="auto">
            <a:xfrm>
              <a:off x="2019301" y="1919289"/>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5"/>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0" name="Freeform 249"/>
            <p:cNvSpPr/>
            <p:nvPr/>
          </p:nvSpPr>
          <p:spPr bwMode="auto">
            <a:xfrm>
              <a:off x="1965326" y="1919289"/>
              <a:ext cx="73025" cy="65088"/>
            </a:xfrm>
            <a:custGeom>
              <a:avLst/>
              <a:gdLst>
                <a:gd name="T0" fmla="*/ 10 w 78"/>
                <a:gd name="T1" fmla="*/ 69 h 69"/>
                <a:gd name="T2" fmla="*/ 24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2" y="59"/>
                  </a:cubicBezTo>
                  <a:cubicBezTo>
                    <a:pt x="36" y="54"/>
                    <a:pt x="39" y="49"/>
                    <a:pt x="42" y="44"/>
                  </a:cubicBezTo>
                  <a:cubicBezTo>
                    <a:pt x="46" y="37"/>
                    <a:pt x="49" y="30"/>
                    <a:pt x="53" y="26"/>
                  </a:cubicBezTo>
                  <a:cubicBezTo>
                    <a:pt x="55" y="24"/>
                    <a:pt x="57" y="23"/>
                    <a:pt x="59" y="21"/>
                  </a:cubicBezTo>
                  <a:cubicBezTo>
                    <a:pt x="62" y="20"/>
                    <a:pt x="64" y="20"/>
                    <a:pt x="68" y="20"/>
                  </a:cubicBezTo>
                  <a:cubicBezTo>
                    <a:pt x="74" y="20"/>
                    <a:pt x="78" y="15"/>
                    <a:pt x="78" y="10"/>
                  </a:cubicBezTo>
                  <a:cubicBezTo>
                    <a:pt x="78" y="4"/>
                    <a:pt x="74" y="0"/>
                    <a:pt x="68" y="0"/>
                  </a:cubicBezTo>
                  <a:cubicBezTo>
                    <a:pt x="63" y="0"/>
                    <a:pt x="57" y="1"/>
                    <a:pt x="53" y="3"/>
                  </a:cubicBezTo>
                  <a:cubicBezTo>
                    <a:pt x="49" y="4"/>
                    <a:pt x="45" y="6"/>
                    <a:pt x="42" y="9"/>
                  </a:cubicBezTo>
                  <a:cubicBezTo>
                    <a:pt x="37" y="13"/>
                    <a:pt x="34" y="19"/>
                    <a:pt x="31" y="24"/>
                  </a:cubicBezTo>
                  <a:cubicBezTo>
                    <a:pt x="26" y="31"/>
                    <a:pt x="23" y="38"/>
                    <a:pt x="19" y="43"/>
                  </a:cubicBezTo>
                  <a:cubicBezTo>
                    <a:pt x="18" y="45"/>
                    <a:pt x="16" y="47"/>
                    <a:pt x="15" y="47"/>
                  </a:cubicBezTo>
                  <a:cubicBezTo>
                    <a:pt x="13" y="48"/>
                    <a:pt x="12" y="49"/>
                    <a:pt x="10" y="49"/>
                  </a:cubicBezTo>
                  <a:cubicBezTo>
                    <a:pt x="4" y="49"/>
                    <a:pt x="0" y="53"/>
                    <a:pt x="0" y="59"/>
                  </a:cubicBezTo>
                  <a:cubicBezTo>
                    <a:pt x="0" y="64"/>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1" name="Freeform 250"/>
            <p:cNvSpPr/>
            <p:nvPr/>
          </p:nvSpPr>
          <p:spPr bwMode="auto">
            <a:xfrm>
              <a:off x="2073276" y="1919289"/>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3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3" y="59"/>
                  </a:cubicBezTo>
                  <a:cubicBezTo>
                    <a:pt x="37" y="54"/>
                    <a:pt x="40" y="49"/>
                    <a:pt x="42" y="44"/>
                  </a:cubicBezTo>
                  <a:cubicBezTo>
                    <a:pt x="46" y="37"/>
                    <a:pt x="50" y="30"/>
                    <a:pt x="54" y="26"/>
                  </a:cubicBezTo>
                  <a:cubicBezTo>
                    <a:pt x="56" y="24"/>
                    <a:pt x="58" y="23"/>
                    <a:pt x="60" y="21"/>
                  </a:cubicBezTo>
                  <a:cubicBezTo>
                    <a:pt x="62" y="20"/>
                    <a:pt x="65" y="20"/>
                    <a:pt x="68" y="20"/>
                  </a:cubicBezTo>
                  <a:cubicBezTo>
                    <a:pt x="74" y="20"/>
                    <a:pt x="78" y="15"/>
                    <a:pt x="78" y="10"/>
                  </a:cubicBezTo>
                  <a:cubicBezTo>
                    <a:pt x="78" y="4"/>
                    <a:pt x="74" y="0"/>
                    <a:pt x="68" y="0"/>
                  </a:cubicBezTo>
                  <a:cubicBezTo>
                    <a:pt x="63" y="0"/>
                    <a:pt x="58" y="1"/>
                    <a:pt x="53" y="3"/>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2" name="Freeform 251"/>
            <p:cNvSpPr/>
            <p:nvPr/>
          </p:nvSpPr>
          <p:spPr bwMode="auto">
            <a:xfrm>
              <a:off x="2219326" y="2771776"/>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4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4"/>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3" name="Freeform 252"/>
            <p:cNvSpPr/>
            <p:nvPr/>
          </p:nvSpPr>
          <p:spPr bwMode="auto">
            <a:xfrm>
              <a:off x="2328863" y="2771776"/>
              <a:ext cx="73025" cy="65088"/>
            </a:xfrm>
            <a:custGeom>
              <a:avLst/>
              <a:gdLst>
                <a:gd name="T0" fmla="*/ 69 w 79"/>
                <a:gd name="T1" fmla="*/ 49 h 69"/>
                <a:gd name="T2" fmla="*/ 64 w 79"/>
                <a:gd name="T3" fmla="*/ 48 h 69"/>
                <a:gd name="T4" fmla="*/ 61 w 79"/>
                <a:gd name="T5" fmla="*/ 45 h 69"/>
                <a:gd name="T6" fmla="*/ 54 w 79"/>
                <a:gd name="T7" fmla="*/ 35 h 69"/>
                <a:gd name="T8" fmla="*/ 40 w 79"/>
                <a:gd name="T9" fmla="*/ 13 h 69"/>
                <a:gd name="T10" fmla="*/ 28 w 79"/>
                <a:gd name="T11" fmla="*/ 3 h 69"/>
                <a:gd name="T12" fmla="*/ 10 w 79"/>
                <a:gd name="T13" fmla="*/ 0 h 69"/>
                <a:gd name="T14" fmla="*/ 0 w 79"/>
                <a:gd name="T15" fmla="*/ 10 h 69"/>
                <a:gd name="T16" fmla="*/ 10 w 79"/>
                <a:gd name="T17" fmla="*/ 20 h 69"/>
                <a:gd name="T18" fmla="*/ 18 w 79"/>
                <a:gd name="T19" fmla="*/ 21 h 69"/>
                <a:gd name="T20" fmla="*/ 23 w 79"/>
                <a:gd name="T21" fmla="*/ 24 h 69"/>
                <a:gd name="T22" fmla="*/ 31 w 79"/>
                <a:gd name="T23" fmla="*/ 34 h 69"/>
                <a:gd name="T24" fmla="*/ 43 w 79"/>
                <a:gd name="T25" fmla="*/ 55 h 69"/>
                <a:gd name="T26" fmla="*/ 53 w 79"/>
                <a:gd name="T27" fmla="*/ 64 h 69"/>
                <a:gd name="T28" fmla="*/ 69 w 79"/>
                <a:gd name="T29" fmla="*/ 69 h 69"/>
                <a:gd name="T30" fmla="*/ 79 w 79"/>
                <a:gd name="T31" fmla="*/ 59 h 69"/>
                <a:gd name="T32" fmla="*/ 69 w 79"/>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69">
                  <a:moveTo>
                    <a:pt x="69" y="49"/>
                  </a:moveTo>
                  <a:cubicBezTo>
                    <a:pt x="67" y="49"/>
                    <a:pt x="65" y="48"/>
                    <a:pt x="64" y="48"/>
                  </a:cubicBezTo>
                  <a:cubicBezTo>
                    <a:pt x="63" y="47"/>
                    <a:pt x="62" y="46"/>
                    <a:pt x="61" y="45"/>
                  </a:cubicBezTo>
                  <a:cubicBezTo>
                    <a:pt x="59" y="43"/>
                    <a:pt x="56" y="39"/>
                    <a:pt x="54" y="35"/>
                  </a:cubicBezTo>
                  <a:cubicBezTo>
                    <a:pt x="50" y="28"/>
                    <a:pt x="47" y="20"/>
                    <a:pt x="40" y="13"/>
                  </a:cubicBezTo>
                  <a:cubicBezTo>
                    <a:pt x="37" y="9"/>
                    <a:pt x="33" y="6"/>
                    <a:pt x="28" y="3"/>
                  </a:cubicBezTo>
                  <a:cubicBezTo>
                    <a:pt x="23" y="1"/>
                    <a:pt x="17" y="0"/>
                    <a:pt x="10" y="0"/>
                  </a:cubicBezTo>
                  <a:cubicBezTo>
                    <a:pt x="5" y="0"/>
                    <a:pt x="0" y="4"/>
                    <a:pt x="0" y="10"/>
                  </a:cubicBezTo>
                  <a:cubicBezTo>
                    <a:pt x="0" y="15"/>
                    <a:pt x="5" y="20"/>
                    <a:pt x="10" y="20"/>
                  </a:cubicBezTo>
                  <a:cubicBezTo>
                    <a:pt x="14" y="20"/>
                    <a:pt x="16" y="20"/>
                    <a:pt x="18" y="21"/>
                  </a:cubicBezTo>
                  <a:cubicBezTo>
                    <a:pt x="20" y="22"/>
                    <a:pt x="21" y="23"/>
                    <a:pt x="23" y="24"/>
                  </a:cubicBezTo>
                  <a:cubicBezTo>
                    <a:pt x="26" y="26"/>
                    <a:pt x="28" y="30"/>
                    <a:pt x="31" y="34"/>
                  </a:cubicBezTo>
                  <a:cubicBezTo>
                    <a:pt x="34" y="40"/>
                    <a:pt x="38" y="48"/>
                    <a:pt x="43" y="55"/>
                  </a:cubicBezTo>
                  <a:cubicBezTo>
                    <a:pt x="46" y="58"/>
                    <a:pt x="49" y="62"/>
                    <a:pt x="53" y="64"/>
                  </a:cubicBezTo>
                  <a:cubicBezTo>
                    <a:pt x="58" y="67"/>
                    <a:pt x="63" y="69"/>
                    <a:pt x="69" y="69"/>
                  </a:cubicBezTo>
                  <a:cubicBezTo>
                    <a:pt x="74" y="69"/>
                    <a:pt x="79" y="64"/>
                    <a:pt x="79" y="59"/>
                  </a:cubicBezTo>
                  <a:cubicBezTo>
                    <a:pt x="79" y="53"/>
                    <a:pt x="74" y="49"/>
                    <a:pt x="6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4" name="Freeform 253"/>
            <p:cNvSpPr/>
            <p:nvPr/>
          </p:nvSpPr>
          <p:spPr bwMode="auto">
            <a:xfrm>
              <a:off x="2274888" y="2771776"/>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2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7"/>
                    <a:pt x="24" y="65"/>
                  </a:cubicBezTo>
                  <a:cubicBezTo>
                    <a:pt x="27" y="64"/>
                    <a:pt x="30" y="61"/>
                    <a:pt x="33" y="59"/>
                  </a:cubicBezTo>
                  <a:cubicBezTo>
                    <a:pt x="37" y="54"/>
                    <a:pt x="40" y="49"/>
                    <a:pt x="42" y="44"/>
                  </a:cubicBezTo>
                  <a:cubicBezTo>
                    <a:pt x="46" y="37"/>
                    <a:pt x="50" y="30"/>
                    <a:pt x="54" y="26"/>
                  </a:cubicBezTo>
                  <a:cubicBezTo>
                    <a:pt x="56" y="24"/>
                    <a:pt x="58" y="22"/>
                    <a:pt x="60" y="21"/>
                  </a:cubicBezTo>
                  <a:cubicBezTo>
                    <a:pt x="62" y="20"/>
                    <a:pt x="65" y="20"/>
                    <a:pt x="68" y="20"/>
                  </a:cubicBezTo>
                  <a:cubicBezTo>
                    <a:pt x="74" y="20"/>
                    <a:pt x="78" y="15"/>
                    <a:pt x="78" y="10"/>
                  </a:cubicBezTo>
                  <a:cubicBezTo>
                    <a:pt x="78" y="4"/>
                    <a:pt x="74" y="0"/>
                    <a:pt x="68" y="0"/>
                  </a:cubicBezTo>
                  <a:cubicBezTo>
                    <a:pt x="63" y="0"/>
                    <a:pt x="58" y="1"/>
                    <a:pt x="53" y="2"/>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5" name="Freeform 254"/>
            <p:cNvSpPr/>
            <p:nvPr/>
          </p:nvSpPr>
          <p:spPr bwMode="auto">
            <a:xfrm>
              <a:off x="2384426" y="2771776"/>
              <a:ext cx="71438" cy="65088"/>
            </a:xfrm>
            <a:custGeom>
              <a:avLst/>
              <a:gdLst>
                <a:gd name="T0" fmla="*/ 10 w 78"/>
                <a:gd name="T1" fmla="*/ 69 h 69"/>
                <a:gd name="T2" fmla="*/ 23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2 w 78"/>
                <a:gd name="T19" fmla="*/ 2 h 69"/>
                <a:gd name="T20" fmla="*/ 42 w 78"/>
                <a:gd name="T21" fmla="*/ 9 h 69"/>
                <a:gd name="T22" fmla="*/ 30 w 78"/>
                <a:gd name="T23" fmla="*/ 24 h 69"/>
                <a:gd name="T24" fmla="*/ 19 w 78"/>
                <a:gd name="T25" fmla="*/ 43 h 69"/>
                <a:gd name="T26" fmla="*/ 14 w 78"/>
                <a:gd name="T27" fmla="*/ 47 h 69"/>
                <a:gd name="T28" fmla="*/ 10 w 78"/>
                <a:gd name="T29" fmla="*/ 49 h 69"/>
                <a:gd name="T30" fmla="*/ 0 w 78"/>
                <a:gd name="T31" fmla="*/ 59 h 69"/>
                <a:gd name="T32" fmla="*/ 10 w 78"/>
                <a:gd name="T33" fmla="*/ 69 h 69"/>
                <a:gd name="T34" fmla="*/ 10 w 78"/>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9">
                  <a:moveTo>
                    <a:pt x="10" y="69"/>
                  </a:moveTo>
                  <a:cubicBezTo>
                    <a:pt x="14" y="69"/>
                    <a:pt x="19" y="67"/>
                    <a:pt x="23" y="65"/>
                  </a:cubicBezTo>
                  <a:cubicBezTo>
                    <a:pt x="27" y="64"/>
                    <a:pt x="29" y="61"/>
                    <a:pt x="32" y="59"/>
                  </a:cubicBezTo>
                  <a:cubicBezTo>
                    <a:pt x="36" y="54"/>
                    <a:pt x="39" y="49"/>
                    <a:pt x="42" y="44"/>
                  </a:cubicBezTo>
                  <a:cubicBezTo>
                    <a:pt x="45" y="37"/>
                    <a:pt x="49" y="30"/>
                    <a:pt x="53" y="26"/>
                  </a:cubicBezTo>
                  <a:cubicBezTo>
                    <a:pt x="55" y="24"/>
                    <a:pt x="57" y="22"/>
                    <a:pt x="59" y="21"/>
                  </a:cubicBezTo>
                  <a:cubicBezTo>
                    <a:pt x="61" y="20"/>
                    <a:pt x="64" y="20"/>
                    <a:pt x="68" y="20"/>
                  </a:cubicBezTo>
                  <a:cubicBezTo>
                    <a:pt x="73" y="20"/>
                    <a:pt x="78" y="15"/>
                    <a:pt x="78" y="10"/>
                  </a:cubicBezTo>
                  <a:cubicBezTo>
                    <a:pt x="78" y="4"/>
                    <a:pt x="73" y="0"/>
                    <a:pt x="68" y="0"/>
                  </a:cubicBezTo>
                  <a:cubicBezTo>
                    <a:pt x="62" y="0"/>
                    <a:pt x="57" y="1"/>
                    <a:pt x="52" y="2"/>
                  </a:cubicBezTo>
                  <a:cubicBezTo>
                    <a:pt x="48" y="4"/>
                    <a:pt x="45" y="6"/>
                    <a:pt x="42" y="9"/>
                  </a:cubicBezTo>
                  <a:cubicBezTo>
                    <a:pt x="37" y="13"/>
                    <a:pt x="33" y="19"/>
                    <a:pt x="30" y="24"/>
                  </a:cubicBezTo>
                  <a:cubicBezTo>
                    <a:pt x="26" y="31"/>
                    <a:pt x="22" y="38"/>
                    <a:pt x="19" y="43"/>
                  </a:cubicBezTo>
                  <a:cubicBezTo>
                    <a:pt x="17" y="45"/>
                    <a:pt x="16" y="47"/>
                    <a:pt x="14" y="47"/>
                  </a:cubicBezTo>
                  <a:cubicBezTo>
                    <a:pt x="13" y="48"/>
                    <a:pt x="12" y="49"/>
                    <a:pt x="10" y="49"/>
                  </a:cubicBezTo>
                  <a:cubicBezTo>
                    <a:pt x="4" y="49"/>
                    <a:pt x="0" y="53"/>
                    <a:pt x="0" y="59"/>
                  </a:cubicBezTo>
                  <a:cubicBezTo>
                    <a:pt x="0" y="64"/>
                    <a:pt x="4" y="69"/>
                    <a:pt x="10" y="69"/>
                  </a:cubicBezTo>
                  <a:cubicBezTo>
                    <a:pt x="10" y="69"/>
                    <a:pt x="10"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 name="Freeform 255"/>
            <p:cNvSpPr/>
            <p:nvPr/>
          </p:nvSpPr>
          <p:spPr bwMode="auto">
            <a:xfrm>
              <a:off x="2368551" y="1541464"/>
              <a:ext cx="73025" cy="65088"/>
            </a:xfrm>
            <a:custGeom>
              <a:avLst/>
              <a:gdLst>
                <a:gd name="T0" fmla="*/ 68 w 78"/>
                <a:gd name="T1" fmla="*/ 49 h 70"/>
                <a:gd name="T2" fmla="*/ 63 w 78"/>
                <a:gd name="T3" fmla="*/ 48 h 70"/>
                <a:gd name="T4" fmla="*/ 60 w 78"/>
                <a:gd name="T5" fmla="*/ 46 h 70"/>
                <a:gd name="T6" fmla="*/ 53 w 78"/>
                <a:gd name="T7" fmla="*/ 36 h 70"/>
                <a:gd name="T8" fmla="*/ 39 w 78"/>
                <a:gd name="T9" fmla="*/ 14 h 70"/>
                <a:gd name="T10" fmla="*/ 27 w 78"/>
                <a:gd name="T11" fmla="*/ 4 h 70"/>
                <a:gd name="T12" fmla="*/ 10 w 78"/>
                <a:gd name="T13" fmla="*/ 0 h 70"/>
                <a:gd name="T14" fmla="*/ 0 w 78"/>
                <a:gd name="T15" fmla="*/ 10 h 70"/>
                <a:gd name="T16" fmla="*/ 10 w 78"/>
                <a:gd name="T17" fmla="*/ 20 h 70"/>
                <a:gd name="T18" fmla="*/ 17 w 78"/>
                <a:gd name="T19" fmla="*/ 22 h 70"/>
                <a:gd name="T20" fmla="*/ 22 w 78"/>
                <a:gd name="T21" fmla="*/ 25 h 70"/>
                <a:gd name="T22" fmla="*/ 30 w 78"/>
                <a:gd name="T23" fmla="*/ 35 h 70"/>
                <a:gd name="T24" fmla="*/ 42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3" y="48"/>
                  </a:cubicBezTo>
                  <a:cubicBezTo>
                    <a:pt x="62" y="48"/>
                    <a:pt x="61" y="47"/>
                    <a:pt x="60" y="46"/>
                  </a:cubicBezTo>
                  <a:cubicBezTo>
                    <a:pt x="58" y="44"/>
                    <a:pt x="56" y="40"/>
                    <a:pt x="53" y="36"/>
                  </a:cubicBezTo>
                  <a:cubicBezTo>
                    <a:pt x="50" y="29"/>
                    <a:pt x="46" y="21"/>
                    <a:pt x="39" y="14"/>
                  </a:cubicBezTo>
                  <a:cubicBezTo>
                    <a:pt x="36" y="10"/>
                    <a:pt x="32" y="7"/>
                    <a:pt x="27" y="4"/>
                  </a:cubicBezTo>
                  <a:cubicBezTo>
                    <a:pt x="22" y="2"/>
                    <a:pt x="16" y="0"/>
                    <a:pt x="10" y="0"/>
                  </a:cubicBezTo>
                  <a:cubicBezTo>
                    <a:pt x="4" y="0"/>
                    <a:pt x="0" y="5"/>
                    <a:pt x="0" y="10"/>
                  </a:cubicBezTo>
                  <a:cubicBezTo>
                    <a:pt x="0" y="16"/>
                    <a:pt x="4" y="20"/>
                    <a:pt x="10" y="20"/>
                  </a:cubicBezTo>
                  <a:cubicBezTo>
                    <a:pt x="13" y="20"/>
                    <a:pt x="15" y="21"/>
                    <a:pt x="17" y="22"/>
                  </a:cubicBezTo>
                  <a:cubicBezTo>
                    <a:pt x="19" y="23"/>
                    <a:pt x="21" y="24"/>
                    <a:pt x="22" y="25"/>
                  </a:cubicBezTo>
                  <a:cubicBezTo>
                    <a:pt x="25" y="27"/>
                    <a:pt x="27" y="31"/>
                    <a:pt x="30" y="35"/>
                  </a:cubicBezTo>
                  <a:cubicBezTo>
                    <a:pt x="34" y="41"/>
                    <a:pt x="37" y="49"/>
                    <a:pt x="42" y="56"/>
                  </a:cubicBezTo>
                  <a:cubicBezTo>
                    <a:pt x="45" y="59"/>
                    <a:pt x="48" y="63"/>
                    <a:pt x="53" y="65"/>
                  </a:cubicBezTo>
                  <a:cubicBezTo>
                    <a:pt x="57" y="68"/>
                    <a:pt x="62" y="70"/>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7" name="Freeform 256"/>
            <p:cNvSpPr/>
            <p:nvPr/>
          </p:nvSpPr>
          <p:spPr bwMode="auto">
            <a:xfrm>
              <a:off x="2476501" y="1541464"/>
              <a:ext cx="73025" cy="65088"/>
            </a:xfrm>
            <a:custGeom>
              <a:avLst/>
              <a:gdLst>
                <a:gd name="T0" fmla="*/ 68 w 78"/>
                <a:gd name="T1" fmla="*/ 49 h 70"/>
                <a:gd name="T2" fmla="*/ 64 w 78"/>
                <a:gd name="T3" fmla="*/ 48 h 70"/>
                <a:gd name="T4" fmla="*/ 60 w 78"/>
                <a:gd name="T5" fmla="*/ 46 h 70"/>
                <a:gd name="T6" fmla="*/ 54 w 78"/>
                <a:gd name="T7" fmla="*/ 36 h 70"/>
                <a:gd name="T8" fmla="*/ 40 w 78"/>
                <a:gd name="T9" fmla="*/ 14 h 70"/>
                <a:gd name="T10" fmla="*/ 27 w 78"/>
                <a:gd name="T11" fmla="*/ 4 h 70"/>
                <a:gd name="T12" fmla="*/ 10 w 78"/>
                <a:gd name="T13" fmla="*/ 0 h 70"/>
                <a:gd name="T14" fmla="*/ 0 w 78"/>
                <a:gd name="T15" fmla="*/ 10 h 70"/>
                <a:gd name="T16" fmla="*/ 10 w 78"/>
                <a:gd name="T17" fmla="*/ 20 h 70"/>
                <a:gd name="T18" fmla="*/ 18 w 78"/>
                <a:gd name="T19" fmla="*/ 22 h 70"/>
                <a:gd name="T20" fmla="*/ 23 w 78"/>
                <a:gd name="T21" fmla="*/ 25 h 70"/>
                <a:gd name="T22" fmla="*/ 30 w 78"/>
                <a:gd name="T23" fmla="*/ 35 h 70"/>
                <a:gd name="T24" fmla="*/ 43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4" y="48"/>
                  </a:cubicBezTo>
                  <a:cubicBezTo>
                    <a:pt x="63" y="48"/>
                    <a:pt x="62" y="47"/>
                    <a:pt x="60" y="46"/>
                  </a:cubicBezTo>
                  <a:cubicBezTo>
                    <a:pt x="58" y="44"/>
                    <a:pt x="56" y="40"/>
                    <a:pt x="54" y="36"/>
                  </a:cubicBezTo>
                  <a:cubicBezTo>
                    <a:pt x="50" y="29"/>
                    <a:pt x="46" y="21"/>
                    <a:pt x="40" y="14"/>
                  </a:cubicBezTo>
                  <a:cubicBezTo>
                    <a:pt x="36" y="10"/>
                    <a:pt x="32" y="7"/>
                    <a:pt x="27" y="4"/>
                  </a:cubicBezTo>
                  <a:cubicBezTo>
                    <a:pt x="22" y="2"/>
                    <a:pt x="16" y="0"/>
                    <a:pt x="10" y="0"/>
                  </a:cubicBezTo>
                  <a:cubicBezTo>
                    <a:pt x="4" y="0"/>
                    <a:pt x="0" y="5"/>
                    <a:pt x="0" y="10"/>
                  </a:cubicBezTo>
                  <a:cubicBezTo>
                    <a:pt x="0" y="16"/>
                    <a:pt x="4" y="20"/>
                    <a:pt x="10" y="20"/>
                  </a:cubicBezTo>
                  <a:cubicBezTo>
                    <a:pt x="13" y="20"/>
                    <a:pt x="16" y="21"/>
                    <a:pt x="18" y="22"/>
                  </a:cubicBezTo>
                  <a:cubicBezTo>
                    <a:pt x="19" y="23"/>
                    <a:pt x="21" y="24"/>
                    <a:pt x="23" y="25"/>
                  </a:cubicBezTo>
                  <a:cubicBezTo>
                    <a:pt x="25" y="27"/>
                    <a:pt x="28" y="31"/>
                    <a:pt x="30" y="35"/>
                  </a:cubicBezTo>
                  <a:cubicBezTo>
                    <a:pt x="34" y="41"/>
                    <a:pt x="37" y="49"/>
                    <a:pt x="43" y="56"/>
                  </a:cubicBezTo>
                  <a:cubicBezTo>
                    <a:pt x="45" y="59"/>
                    <a:pt x="48" y="63"/>
                    <a:pt x="53" y="65"/>
                  </a:cubicBezTo>
                  <a:cubicBezTo>
                    <a:pt x="57" y="68"/>
                    <a:pt x="62" y="70"/>
                    <a:pt x="68" y="69"/>
                  </a:cubicBezTo>
                  <a:cubicBezTo>
                    <a:pt x="74" y="69"/>
                    <a:pt x="78" y="65"/>
                    <a:pt x="78" y="59"/>
                  </a:cubicBezTo>
                  <a:cubicBezTo>
                    <a:pt x="78" y="54"/>
                    <a:pt x="74"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8" name="Freeform 257"/>
            <p:cNvSpPr/>
            <p:nvPr/>
          </p:nvSpPr>
          <p:spPr bwMode="auto">
            <a:xfrm>
              <a:off x="2422526" y="1541464"/>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10 h 69"/>
                <a:gd name="T22" fmla="*/ 31 w 78"/>
                <a:gd name="T23" fmla="*/ 24 h 69"/>
                <a:gd name="T24" fmla="*/ 19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3" y="20"/>
                    <a:pt x="78" y="16"/>
                    <a:pt x="78" y="10"/>
                  </a:cubicBezTo>
                  <a:cubicBezTo>
                    <a:pt x="78" y="5"/>
                    <a:pt x="73" y="0"/>
                    <a:pt x="68" y="0"/>
                  </a:cubicBezTo>
                  <a:cubicBezTo>
                    <a:pt x="62" y="0"/>
                    <a:pt x="57" y="1"/>
                    <a:pt x="53" y="3"/>
                  </a:cubicBezTo>
                  <a:cubicBezTo>
                    <a:pt x="49" y="5"/>
                    <a:pt x="45" y="7"/>
                    <a:pt x="42" y="10"/>
                  </a:cubicBezTo>
                  <a:cubicBezTo>
                    <a:pt x="37" y="14"/>
                    <a:pt x="34" y="19"/>
                    <a:pt x="31" y="24"/>
                  </a:cubicBezTo>
                  <a:cubicBezTo>
                    <a:pt x="26" y="32"/>
                    <a:pt x="23" y="39"/>
                    <a:pt x="19" y="44"/>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9" name="Freeform 258"/>
            <p:cNvSpPr/>
            <p:nvPr/>
          </p:nvSpPr>
          <p:spPr bwMode="auto">
            <a:xfrm>
              <a:off x="2532063" y="1541464"/>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60 w 78"/>
                <a:gd name="T11" fmla="*/ 22 h 69"/>
                <a:gd name="T12" fmla="*/ 68 w 78"/>
                <a:gd name="T13" fmla="*/ 20 h 69"/>
                <a:gd name="T14" fmla="*/ 78 w 78"/>
                <a:gd name="T15" fmla="*/ 10 h 69"/>
                <a:gd name="T16" fmla="*/ 68 w 78"/>
                <a:gd name="T17" fmla="*/ 0 h 69"/>
                <a:gd name="T18" fmla="*/ 53 w 78"/>
                <a:gd name="T19" fmla="*/ 3 h 69"/>
                <a:gd name="T20" fmla="*/ 43 w 78"/>
                <a:gd name="T21" fmla="*/ 10 h 69"/>
                <a:gd name="T22" fmla="*/ 31 w 78"/>
                <a:gd name="T23" fmla="*/ 24 h 69"/>
                <a:gd name="T24" fmla="*/ 20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7" y="55"/>
                    <a:pt x="39" y="50"/>
                    <a:pt x="42" y="45"/>
                  </a:cubicBezTo>
                  <a:cubicBezTo>
                    <a:pt x="46" y="38"/>
                    <a:pt x="50" y="31"/>
                    <a:pt x="53" y="27"/>
                  </a:cubicBezTo>
                  <a:cubicBezTo>
                    <a:pt x="55" y="25"/>
                    <a:pt x="57" y="23"/>
                    <a:pt x="60" y="22"/>
                  </a:cubicBezTo>
                  <a:cubicBezTo>
                    <a:pt x="62" y="21"/>
                    <a:pt x="65" y="20"/>
                    <a:pt x="68" y="20"/>
                  </a:cubicBezTo>
                  <a:cubicBezTo>
                    <a:pt x="74" y="20"/>
                    <a:pt x="78" y="16"/>
                    <a:pt x="78" y="10"/>
                  </a:cubicBezTo>
                  <a:cubicBezTo>
                    <a:pt x="78" y="5"/>
                    <a:pt x="74" y="0"/>
                    <a:pt x="68" y="0"/>
                  </a:cubicBezTo>
                  <a:cubicBezTo>
                    <a:pt x="63" y="0"/>
                    <a:pt x="58" y="1"/>
                    <a:pt x="53" y="3"/>
                  </a:cubicBezTo>
                  <a:cubicBezTo>
                    <a:pt x="49" y="5"/>
                    <a:pt x="46" y="7"/>
                    <a:pt x="43" y="10"/>
                  </a:cubicBezTo>
                  <a:cubicBezTo>
                    <a:pt x="37" y="14"/>
                    <a:pt x="34" y="19"/>
                    <a:pt x="31" y="24"/>
                  </a:cubicBezTo>
                  <a:cubicBezTo>
                    <a:pt x="26" y="32"/>
                    <a:pt x="23" y="39"/>
                    <a:pt x="20" y="44"/>
                  </a:cubicBezTo>
                  <a:cubicBezTo>
                    <a:pt x="18" y="46"/>
                    <a:pt x="16" y="47"/>
                    <a:pt x="15" y="48"/>
                  </a:cubicBezTo>
                  <a:cubicBezTo>
                    <a:pt x="14" y="49"/>
                    <a:pt x="12" y="49"/>
                    <a:pt x="10" y="49"/>
                  </a:cubicBezTo>
                  <a:cubicBezTo>
                    <a:pt x="5" y="49"/>
                    <a:pt x="0" y="54"/>
                    <a:pt x="0" y="59"/>
                  </a:cubicBezTo>
                  <a:cubicBezTo>
                    <a:pt x="0" y="65"/>
                    <a:pt x="5"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0" name="Freeform 259"/>
            <p:cNvSpPr/>
            <p:nvPr/>
          </p:nvSpPr>
          <p:spPr bwMode="auto">
            <a:xfrm>
              <a:off x="855663" y="1485901"/>
              <a:ext cx="73025" cy="65088"/>
            </a:xfrm>
            <a:custGeom>
              <a:avLst/>
              <a:gdLst>
                <a:gd name="T0" fmla="*/ 68 w 78"/>
                <a:gd name="T1" fmla="*/ 49 h 69"/>
                <a:gd name="T2" fmla="*/ 63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7 w 78"/>
                <a:gd name="T19" fmla="*/ 22 h 69"/>
                <a:gd name="T20" fmla="*/ 22 w 78"/>
                <a:gd name="T21" fmla="*/ 25 h 69"/>
                <a:gd name="T22" fmla="*/ 30 w 78"/>
                <a:gd name="T23" fmla="*/ 34 h 69"/>
                <a:gd name="T24" fmla="*/ 42 w 78"/>
                <a:gd name="T25" fmla="*/ 55 h 69"/>
                <a:gd name="T26" fmla="*/ 52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3" y="48"/>
                  </a:cubicBezTo>
                  <a:cubicBezTo>
                    <a:pt x="62"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5" y="21"/>
                    <a:pt x="17" y="22"/>
                  </a:cubicBezTo>
                  <a:cubicBezTo>
                    <a:pt x="19" y="22"/>
                    <a:pt x="21" y="23"/>
                    <a:pt x="22" y="25"/>
                  </a:cubicBezTo>
                  <a:cubicBezTo>
                    <a:pt x="25" y="27"/>
                    <a:pt x="27" y="30"/>
                    <a:pt x="30" y="34"/>
                  </a:cubicBezTo>
                  <a:cubicBezTo>
                    <a:pt x="34" y="41"/>
                    <a:pt x="37" y="48"/>
                    <a:pt x="42" y="55"/>
                  </a:cubicBezTo>
                  <a:cubicBezTo>
                    <a:pt x="45" y="59"/>
                    <a:pt x="48" y="62"/>
                    <a:pt x="52"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1" name="Freeform 260"/>
            <p:cNvSpPr/>
            <p:nvPr/>
          </p:nvSpPr>
          <p:spPr bwMode="auto">
            <a:xfrm>
              <a:off x="965201" y="1485901"/>
              <a:ext cx="73025" cy="65088"/>
            </a:xfrm>
            <a:custGeom>
              <a:avLst/>
              <a:gdLst>
                <a:gd name="T0" fmla="*/ 68 w 78"/>
                <a:gd name="T1" fmla="*/ 49 h 69"/>
                <a:gd name="T2" fmla="*/ 64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8 w 78"/>
                <a:gd name="T19" fmla="*/ 22 h 69"/>
                <a:gd name="T20" fmla="*/ 22 w 78"/>
                <a:gd name="T21" fmla="*/ 25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4" y="48"/>
                  </a:cubicBezTo>
                  <a:cubicBezTo>
                    <a:pt x="63"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6" y="21"/>
                    <a:pt x="18" y="22"/>
                  </a:cubicBezTo>
                  <a:cubicBezTo>
                    <a:pt x="19" y="22"/>
                    <a:pt x="21" y="23"/>
                    <a:pt x="22" y="25"/>
                  </a:cubicBezTo>
                  <a:cubicBezTo>
                    <a:pt x="25" y="27"/>
                    <a:pt x="28" y="30"/>
                    <a:pt x="30" y="34"/>
                  </a:cubicBezTo>
                  <a:cubicBezTo>
                    <a:pt x="34" y="41"/>
                    <a:pt x="37" y="48"/>
                    <a:pt x="42" y="55"/>
                  </a:cubicBezTo>
                  <a:cubicBezTo>
                    <a:pt x="45" y="59"/>
                    <a:pt x="48" y="62"/>
                    <a:pt x="53"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2" name="Freeform 261"/>
            <p:cNvSpPr/>
            <p:nvPr/>
          </p:nvSpPr>
          <p:spPr bwMode="auto">
            <a:xfrm>
              <a:off x="909638" y="1485901"/>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0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1" y="21"/>
                    <a:pt x="64" y="20"/>
                    <a:pt x="68" y="20"/>
                  </a:cubicBezTo>
                  <a:cubicBezTo>
                    <a:pt x="73" y="20"/>
                    <a:pt x="78" y="16"/>
                    <a:pt x="78" y="10"/>
                  </a:cubicBezTo>
                  <a:cubicBezTo>
                    <a:pt x="78" y="5"/>
                    <a:pt x="73" y="0"/>
                    <a:pt x="68" y="0"/>
                  </a:cubicBezTo>
                  <a:cubicBezTo>
                    <a:pt x="62" y="0"/>
                    <a:pt x="57" y="1"/>
                    <a:pt x="53" y="3"/>
                  </a:cubicBezTo>
                  <a:cubicBezTo>
                    <a:pt x="49" y="5"/>
                    <a:pt x="45" y="7"/>
                    <a:pt x="42" y="9"/>
                  </a:cubicBezTo>
                  <a:cubicBezTo>
                    <a:pt x="37" y="14"/>
                    <a:pt x="33" y="19"/>
                    <a:pt x="30"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3" name="Freeform 262"/>
            <p:cNvSpPr/>
            <p:nvPr/>
          </p:nvSpPr>
          <p:spPr bwMode="auto">
            <a:xfrm>
              <a:off x="1019176" y="1485901"/>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4" y="20"/>
                    <a:pt x="78" y="16"/>
                    <a:pt x="78" y="10"/>
                  </a:cubicBezTo>
                  <a:cubicBezTo>
                    <a:pt x="78" y="5"/>
                    <a:pt x="74" y="0"/>
                    <a:pt x="68" y="0"/>
                  </a:cubicBezTo>
                  <a:cubicBezTo>
                    <a:pt x="63" y="0"/>
                    <a:pt x="57" y="1"/>
                    <a:pt x="53" y="3"/>
                  </a:cubicBezTo>
                  <a:cubicBezTo>
                    <a:pt x="49" y="5"/>
                    <a:pt x="45" y="7"/>
                    <a:pt x="42" y="9"/>
                  </a:cubicBezTo>
                  <a:cubicBezTo>
                    <a:pt x="37" y="14"/>
                    <a:pt x="34" y="19"/>
                    <a:pt x="31"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4" name="Freeform 263"/>
            <p:cNvSpPr/>
            <p:nvPr/>
          </p:nvSpPr>
          <p:spPr bwMode="auto">
            <a:xfrm>
              <a:off x="1928813" y="919164"/>
              <a:ext cx="63500"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5" name="Freeform 264"/>
            <p:cNvSpPr/>
            <p:nvPr/>
          </p:nvSpPr>
          <p:spPr bwMode="auto">
            <a:xfrm>
              <a:off x="1928813" y="811214"/>
              <a:ext cx="63500"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6" name="Freeform 265"/>
            <p:cNvSpPr/>
            <p:nvPr/>
          </p:nvSpPr>
          <p:spPr bwMode="auto">
            <a:xfrm>
              <a:off x="1928813" y="865189"/>
              <a:ext cx="63500"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9"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7" name="Freeform 266"/>
            <p:cNvSpPr/>
            <p:nvPr/>
          </p:nvSpPr>
          <p:spPr bwMode="auto">
            <a:xfrm>
              <a:off x="1928813" y="755651"/>
              <a:ext cx="63500"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9"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8" name="Freeform 267"/>
            <p:cNvSpPr/>
            <p:nvPr/>
          </p:nvSpPr>
          <p:spPr bwMode="auto">
            <a:xfrm>
              <a:off x="1593851" y="1487489"/>
              <a:ext cx="65088" cy="73025"/>
            </a:xfrm>
            <a:custGeom>
              <a:avLst/>
              <a:gdLst>
                <a:gd name="T0" fmla="*/ 49 w 69"/>
                <a:gd name="T1" fmla="*/ 10 h 78"/>
                <a:gd name="T2" fmla="*/ 48 w 69"/>
                <a:gd name="T3" fmla="*/ 15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1 h 78"/>
                <a:gd name="T20" fmla="*/ 24 w 69"/>
                <a:gd name="T21" fmla="*/ 56 h 78"/>
                <a:gd name="T22" fmla="*/ 34 w 69"/>
                <a:gd name="T23" fmla="*/ 48 h 78"/>
                <a:gd name="T24" fmla="*/ 55 w 69"/>
                <a:gd name="T25" fmla="*/ 36 h 78"/>
                <a:gd name="T26" fmla="*/ 65 w 69"/>
                <a:gd name="T27" fmla="*/ 26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5"/>
                  </a:cubicBezTo>
                  <a:cubicBezTo>
                    <a:pt x="48" y="16"/>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3"/>
                    <a:pt x="21" y="61"/>
                  </a:cubicBezTo>
                  <a:cubicBezTo>
                    <a:pt x="22" y="59"/>
                    <a:pt x="23" y="57"/>
                    <a:pt x="24" y="56"/>
                  </a:cubicBezTo>
                  <a:cubicBezTo>
                    <a:pt x="27" y="53"/>
                    <a:pt x="30" y="51"/>
                    <a:pt x="34" y="48"/>
                  </a:cubicBezTo>
                  <a:cubicBezTo>
                    <a:pt x="40" y="44"/>
                    <a:pt x="48" y="41"/>
                    <a:pt x="55" y="36"/>
                  </a:cubicBezTo>
                  <a:cubicBezTo>
                    <a:pt x="59" y="33"/>
                    <a:pt x="62" y="30"/>
                    <a:pt x="65" y="26"/>
                  </a:cubicBezTo>
                  <a:cubicBezTo>
                    <a:pt x="67"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9" name="Freeform 268"/>
            <p:cNvSpPr/>
            <p:nvPr/>
          </p:nvSpPr>
          <p:spPr bwMode="auto">
            <a:xfrm>
              <a:off x="1593851" y="1379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2"/>
                    <a:pt x="21" y="60"/>
                  </a:cubicBezTo>
                  <a:cubicBezTo>
                    <a:pt x="22" y="59"/>
                    <a:pt x="23" y="57"/>
                    <a:pt x="24" y="56"/>
                  </a:cubicBezTo>
                  <a:cubicBezTo>
                    <a:pt x="27" y="53"/>
                    <a:pt x="30" y="50"/>
                    <a:pt x="34" y="48"/>
                  </a:cubicBezTo>
                  <a:cubicBezTo>
                    <a:pt x="40" y="44"/>
                    <a:pt x="48" y="41"/>
                    <a:pt x="55" y="36"/>
                  </a:cubicBezTo>
                  <a:cubicBezTo>
                    <a:pt x="59" y="33"/>
                    <a:pt x="62" y="30"/>
                    <a:pt x="65" y="25"/>
                  </a:cubicBezTo>
                  <a:cubicBezTo>
                    <a:pt x="67" y="21"/>
                    <a:pt x="69" y="16"/>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0" name="Freeform 269"/>
            <p:cNvSpPr/>
            <p:nvPr/>
          </p:nvSpPr>
          <p:spPr bwMode="auto">
            <a:xfrm>
              <a:off x="1593851" y="1433514"/>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8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4" y="23"/>
                    <a:pt x="23" y="21"/>
                    <a:pt x="22" y="19"/>
                  </a:cubicBezTo>
                  <a:cubicBezTo>
                    <a:pt x="21" y="17"/>
                    <a:pt x="20" y="14"/>
                    <a:pt x="20" y="10"/>
                  </a:cubicBezTo>
                  <a:cubicBezTo>
                    <a:pt x="20" y="5"/>
                    <a:pt x="16" y="0"/>
                    <a:pt x="10" y="0"/>
                  </a:cubicBezTo>
                  <a:cubicBezTo>
                    <a:pt x="4" y="0"/>
                    <a:pt x="0" y="5"/>
                    <a:pt x="0" y="10"/>
                  </a:cubicBezTo>
                  <a:cubicBezTo>
                    <a:pt x="0" y="16"/>
                    <a:pt x="1" y="21"/>
                    <a:pt x="3" y="25"/>
                  </a:cubicBezTo>
                  <a:cubicBezTo>
                    <a:pt x="4" y="29"/>
                    <a:pt x="7" y="33"/>
                    <a:pt x="9" y="36"/>
                  </a:cubicBezTo>
                  <a:cubicBezTo>
                    <a:pt x="14" y="41"/>
                    <a:pt x="19" y="45"/>
                    <a:pt x="24" y="48"/>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1" name="Freeform 270"/>
            <p:cNvSpPr/>
            <p:nvPr/>
          </p:nvSpPr>
          <p:spPr bwMode="auto">
            <a:xfrm>
              <a:off x="1593851" y="1323976"/>
              <a:ext cx="65088" cy="73025"/>
            </a:xfrm>
            <a:custGeom>
              <a:avLst/>
              <a:gdLst>
                <a:gd name="T0" fmla="*/ 69 w 69"/>
                <a:gd name="T1" fmla="*/ 68 h 78"/>
                <a:gd name="T2" fmla="*/ 66 w 69"/>
                <a:gd name="T3" fmla="*/ 54 h 78"/>
                <a:gd name="T4" fmla="*/ 59 w 69"/>
                <a:gd name="T5" fmla="*/ 46 h 78"/>
                <a:gd name="T6" fmla="*/ 45 w 69"/>
                <a:gd name="T7" fmla="*/ 36 h 78"/>
                <a:gd name="T8" fmla="*/ 27 w 69"/>
                <a:gd name="T9" fmla="*/ 25 h 78"/>
                <a:gd name="T10" fmla="*/ 22 w 69"/>
                <a:gd name="T11" fmla="*/ 18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7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6"/>
                  </a:cubicBezTo>
                  <a:cubicBezTo>
                    <a:pt x="55" y="42"/>
                    <a:pt x="50" y="39"/>
                    <a:pt x="45" y="36"/>
                  </a:cubicBezTo>
                  <a:cubicBezTo>
                    <a:pt x="38" y="32"/>
                    <a:pt x="31" y="29"/>
                    <a:pt x="27" y="25"/>
                  </a:cubicBezTo>
                  <a:cubicBezTo>
                    <a:pt x="24" y="23"/>
                    <a:pt x="23" y="21"/>
                    <a:pt x="22" y="18"/>
                  </a:cubicBezTo>
                  <a:cubicBezTo>
                    <a:pt x="21" y="16"/>
                    <a:pt x="20" y="14"/>
                    <a:pt x="20" y="10"/>
                  </a:cubicBezTo>
                  <a:cubicBezTo>
                    <a:pt x="20" y="4"/>
                    <a:pt x="16" y="0"/>
                    <a:pt x="10" y="0"/>
                  </a:cubicBezTo>
                  <a:cubicBezTo>
                    <a:pt x="4" y="0"/>
                    <a:pt x="0" y="4"/>
                    <a:pt x="0" y="10"/>
                  </a:cubicBezTo>
                  <a:cubicBezTo>
                    <a:pt x="0" y="15"/>
                    <a:pt x="1" y="21"/>
                    <a:pt x="3" y="25"/>
                  </a:cubicBezTo>
                  <a:cubicBezTo>
                    <a:pt x="4" y="29"/>
                    <a:pt x="7" y="33"/>
                    <a:pt x="9" y="36"/>
                  </a:cubicBezTo>
                  <a:cubicBezTo>
                    <a:pt x="14" y="41"/>
                    <a:pt x="19" y="44"/>
                    <a:pt x="24" y="47"/>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2" name="Freeform 271"/>
            <p:cNvSpPr/>
            <p:nvPr/>
          </p:nvSpPr>
          <p:spPr bwMode="auto">
            <a:xfrm>
              <a:off x="2498726" y="2395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3" name="Freeform 272"/>
            <p:cNvSpPr/>
            <p:nvPr/>
          </p:nvSpPr>
          <p:spPr bwMode="auto">
            <a:xfrm>
              <a:off x="2498726" y="2287589"/>
              <a:ext cx="65088"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4" name="Freeform 273"/>
            <p:cNvSpPr/>
            <p:nvPr/>
          </p:nvSpPr>
          <p:spPr bwMode="auto">
            <a:xfrm>
              <a:off x="2498726" y="2341564"/>
              <a:ext cx="65088"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8"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5" name="Freeform 274"/>
            <p:cNvSpPr/>
            <p:nvPr/>
          </p:nvSpPr>
          <p:spPr bwMode="auto">
            <a:xfrm>
              <a:off x="2498726" y="2233614"/>
              <a:ext cx="65088"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8"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6" name="Freeform 275"/>
            <p:cNvSpPr/>
            <p:nvPr/>
          </p:nvSpPr>
          <p:spPr bwMode="auto">
            <a:xfrm>
              <a:off x="1376363" y="2481264"/>
              <a:ext cx="65088" cy="73025"/>
            </a:xfrm>
            <a:custGeom>
              <a:avLst/>
              <a:gdLst>
                <a:gd name="T0" fmla="*/ 49 w 69"/>
                <a:gd name="T1" fmla="*/ 10 h 78"/>
                <a:gd name="T2" fmla="*/ 48 w 69"/>
                <a:gd name="T3" fmla="*/ 14 h 78"/>
                <a:gd name="T4" fmla="*/ 46 w 69"/>
                <a:gd name="T5" fmla="*/ 17 h 78"/>
                <a:gd name="T6" fmla="*/ 35 w 69"/>
                <a:gd name="T7" fmla="*/ 24 h 78"/>
                <a:gd name="T8" fmla="*/ 13 w 69"/>
                <a:gd name="T9" fmla="*/ 38 h 78"/>
                <a:gd name="T10" fmla="*/ 4 w 69"/>
                <a:gd name="T11" fmla="*/ 51 h 78"/>
                <a:gd name="T12" fmla="*/ 0 w 69"/>
                <a:gd name="T13" fmla="*/ 68 h 78"/>
                <a:gd name="T14" fmla="*/ 10 w 69"/>
                <a:gd name="T15" fmla="*/ 78 h 78"/>
                <a:gd name="T16" fmla="*/ 20 w 69"/>
                <a:gd name="T17" fmla="*/ 68 h 78"/>
                <a:gd name="T18" fmla="*/ 22 w 69"/>
                <a:gd name="T19" fmla="*/ 60 h 78"/>
                <a:gd name="T20" fmla="*/ 25 w 69"/>
                <a:gd name="T21" fmla="*/ 55 h 78"/>
                <a:gd name="T22" fmla="*/ 35 w 69"/>
                <a:gd name="T23" fmla="*/ 48 h 78"/>
                <a:gd name="T24" fmla="*/ 56 w 69"/>
                <a:gd name="T25" fmla="*/ 35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6"/>
                    <a:pt x="46" y="17"/>
                  </a:cubicBezTo>
                  <a:cubicBezTo>
                    <a:pt x="43" y="19"/>
                    <a:pt x="40" y="22"/>
                    <a:pt x="35" y="24"/>
                  </a:cubicBezTo>
                  <a:cubicBezTo>
                    <a:pt x="29" y="28"/>
                    <a:pt x="21" y="32"/>
                    <a:pt x="13" y="38"/>
                  </a:cubicBezTo>
                  <a:cubicBezTo>
                    <a:pt x="10" y="41"/>
                    <a:pt x="6" y="46"/>
                    <a:pt x="4" y="51"/>
                  </a:cubicBezTo>
                  <a:cubicBezTo>
                    <a:pt x="2" y="56"/>
                    <a:pt x="0" y="61"/>
                    <a:pt x="0" y="68"/>
                  </a:cubicBezTo>
                  <a:cubicBezTo>
                    <a:pt x="0" y="73"/>
                    <a:pt x="5" y="78"/>
                    <a:pt x="10" y="78"/>
                  </a:cubicBezTo>
                  <a:cubicBezTo>
                    <a:pt x="16" y="78"/>
                    <a:pt x="20" y="73"/>
                    <a:pt x="20" y="68"/>
                  </a:cubicBezTo>
                  <a:cubicBezTo>
                    <a:pt x="20" y="65"/>
                    <a:pt x="21" y="62"/>
                    <a:pt x="22" y="60"/>
                  </a:cubicBezTo>
                  <a:cubicBezTo>
                    <a:pt x="22" y="58"/>
                    <a:pt x="23" y="57"/>
                    <a:pt x="25" y="55"/>
                  </a:cubicBezTo>
                  <a:cubicBezTo>
                    <a:pt x="27" y="53"/>
                    <a:pt x="30" y="50"/>
                    <a:pt x="35" y="48"/>
                  </a:cubicBezTo>
                  <a:cubicBezTo>
                    <a:pt x="41" y="44"/>
                    <a:pt x="48" y="40"/>
                    <a:pt x="56" y="35"/>
                  </a:cubicBezTo>
                  <a:cubicBezTo>
                    <a:pt x="59" y="33"/>
                    <a:pt x="63" y="29"/>
                    <a:pt x="65" y="25"/>
                  </a:cubicBezTo>
                  <a:cubicBezTo>
                    <a:pt x="68" y="21"/>
                    <a:pt x="69" y="15"/>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7" name="Freeform 276"/>
            <p:cNvSpPr/>
            <p:nvPr/>
          </p:nvSpPr>
          <p:spPr bwMode="auto">
            <a:xfrm>
              <a:off x="1376363" y="2371726"/>
              <a:ext cx="65088" cy="74613"/>
            </a:xfrm>
            <a:custGeom>
              <a:avLst/>
              <a:gdLst>
                <a:gd name="T0" fmla="*/ 49 w 69"/>
                <a:gd name="T1" fmla="*/ 10 h 79"/>
                <a:gd name="T2" fmla="*/ 48 w 69"/>
                <a:gd name="T3" fmla="*/ 15 h 79"/>
                <a:gd name="T4" fmla="*/ 46 w 69"/>
                <a:gd name="T5" fmla="*/ 18 h 79"/>
                <a:gd name="T6" fmla="*/ 35 w 69"/>
                <a:gd name="T7" fmla="*/ 25 h 79"/>
                <a:gd name="T8" fmla="*/ 13 w 69"/>
                <a:gd name="T9" fmla="*/ 39 h 79"/>
                <a:gd name="T10" fmla="*/ 4 w 69"/>
                <a:gd name="T11" fmla="*/ 51 h 79"/>
                <a:gd name="T12" fmla="*/ 0 w 69"/>
                <a:gd name="T13" fmla="*/ 69 h 79"/>
                <a:gd name="T14" fmla="*/ 10 w 69"/>
                <a:gd name="T15" fmla="*/ 79 h 79"/>
                <a:gd name="T16" fmla="*/ 20 w 69"/>
                <a:gd name="T17" fmla="*/ 69 h 79"/>
                <a:gd name="T18" fmla="*/ 22 w 69"/>
                <a:gd name="T19" fmla="*/ 61 h 79"/>
                <a:gd name="T20" fmla="*/ 25 w 69"/>
                <a:gd name="T21" fmla="*/ 56 h 79"/>
                <a:gd name="T22" fmla="*/ 35 w 69"/>
                <a:gd name="T23" fmla="*/ 48 h 79"/>
                <a:gd name="T24" fmla="*/ 56 w 69"/>
                <a:gd name="T25" fmla="*/ 36 h 79"/>
                <a:gd name="T26" fmla="*/ 65 w 69"/>
                <a:gd name="T27" fmla="*/ 26 h 79"/>
                <a:gd name="T28" fmla="*/ 69 w 69"/>
                <a:gd name="T29" fmla="*/ 10 h 79"/>
                <a:gd name="T30" fmla="*/ 59 w 69"/>
                <a:gd name="T31" fmla="*/ 0 h 79"/>
                <a:gd name="T32" fmla="*/ 49 w 69"/>
                <a:gd name="T33"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9">
                  <a:moveTo>
                    <a:pt x="49" y="10"/>
                  </a:moveTo>
                  <a:cubicBezTo>
                    <a:pt x="49" y="12"/>
                    <a:pt x="49" y="14"/>
                    <a:pt x="48" y="15"/>
                  </a:cubicBezTo>
                  <a:cubicBezTo>
                    <a:pt x="48" y="16"/>
                    <a:pt x="47" y="17"/>
                    <a:pt x="46" y="18"/>
                  </a:cubicBezTo>
                  <a:cubicBezTo>
                    <a:pt x="43" y="20"/>
                    <a:pt x="40" y="22"/>
                    <a:pt x="35" y="25"/>
                  </a:cubicBezTo>
                  <a:cubicBezTo>
                    <a:pt x="29" y="29"/>
                    <a:pt x="21" y="32"/>
                    <a:pt x="13" y="39"/>
                  </a:cubicBezTo>
                  <a:cubicBezTo>
                    <a:pt x="10" y="42"/>
                    <a:pt x="6" y="46"/>
                    <a:pt x="4" y="51"/>
                  </a:cubicBezTo>
                  <a:cubicBezTo>
                    <a:pt x="2" y="56"/>
                    <a:pt x="0" y="62"/>
                    <a:pt x="0" y="69"/>
                  </a:cubicBezTo>
                  <a:cubicBezTo>
                    <a:pt x="0" y="74"/>
                    <a:pt x="5" y="79"/>
                    <a:pt x="10" y="79"/>
                  </a:cubicBezTo>
                  <a:cubicBezTo>
                    <a:pt x="16" y="79"/>
                    <a:pt x="20" y="74"/>
                    <a:pt x="20" y="69"/>
                  </a:cubicBezTo>
                  <a:cubicBezTo>
                    <a:pt x="20" y="65"/>
                    <a:pt x="21" y="63"/>
                    <a:pt x="22" y="61"/>
                  </a:cubicBezTo>
                  <a:cubicBezTo>
                    <a:pt x="22" y="59"/>
                    <a:pt x="23" y="57"/>
                    <a:pt x="25" y="56"/>
                  </a:cubicBezTo>
                  <a:cubicBezTo>
                    <a:pt x="27" y="53"/>
                    <a:pt x="30" y="51"/>
                    <a:pt x="35" y="48"/>
                  </a:cubicBezTo>
                  <a:cubicBezTo>
                    <a:pt x="41" y="44"/>
                    <a:pt x="48" y="41"/>
                    <a:pt x="56" y="36"/>
                  </a:cubicBezTo>
                  <a:cubicBezTo>
                    <a:pt x="59" y="33"/>
                    <a:pt x="63" y="30"/>
                    <a:pt x="65" y="26"/>
                  </a:cubicBezTo>
                  <a:cubicBezTo>
                    <a:pt x="68"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8" name="Freeform 277"/>
            <p:cNvSpPr/>
            <p:nvPr/>
          </p:nvSpPr>
          <p:spPr bwMode="auto">
            <a:xfrm>
              <a:off x="1376363" y="2427289"/>
              <a:ext cx="65088" cy="73025"/>
            </a:xfrm>
            <a:custGeom>
              <a:avLst/>
              <a:gdLst>
                <a:gd name="T0" fmla="*/ 69 w 69"/>
                <a:gd name="T1" fmla="*/ 68 h 78"/>
                <a:gd name="T2" fmla="*/ 66 w 69"/>
                <a:gd name="T3" fmla="*/ 54 h 78"/>
                <a:gd name="T4" fmla="*/ 59 w 69"/>
                <a:gd name="T5" fmla="*/ 45 h 78"/>
                <a:gd name="T6" fmla="*/ 45 w 69"/>
                <a:gd name="T7" fmla="*/ 36 h 78"/>
                <a:gd name="T8" fmla="*/ 27 w 69"/>
                <a:gd name="T9" fmla="*/ 24 h 78"/>
                <a:gd name="T10" fmla="*/ 22 w 69"/>
                <a:gd name="T11" fmla="*/ 18 h 78"/>
                <a:gd name="T12" fmla="*/ 20 w 69"/>
                <a:gd name="T13" fmla="*/ 10 h 78"/>
                <a:gd name="T14" fmla="*/ 10 w 69"/>
                <a:gd name="T15" fmla="*/ 0 h 78"/>
                <a:gd name="T16" fmla="*/ 0 w 69"/>
                <a:gd name="T17" fmla="*/ 10 h 78"/>
                <a:gd name="T18" fmla="*/ 3 w 69"/>
                <a:gd name="T19" fmla="*/ 25 h 78"/>
                <a:gd name="T20" fmla="*/ 10 w 69"/>
                <a:gd name="T21" fmla="*/ 35 h 78"/>
                <a:gd name="T22" fmla="*/ 24 w 69"/>
                <a:gd name="T23" fmla="*/ 47 h 78"/>
                <a:gd name="T24" fmla="*/ 44 w 69"/>
                <a:gd name="T25" fmla="*/ 58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5"/>
                  </a:cubicBezTo>
                  <a:cubicBezTo>
                    <a:pt x="55" y="41"/>
                    <a:pt x="50" y="38"/>
                    <a:pt x="45" y="36"/>
                  </a:cubicBezTo>
                  <a:cubicBezTo>
                    <a:pt x="38" y="32"/>
                    <a:pt x="31" y="28"/>
                    <a:pt x="27" y="24"/>
                  </a:cubicBezTo>
                  <a:cubicBezTo>
                    <a:pt x="25" y="22"/>
                    <a:pt x="23" y="20"/>
                    <a:pt x="22" y="18"/>
                  </a:cubicBezTo>
                  <a:cubicBezTo>
                    <a:pt x="21" y="16"/>
                    <a:pt x="20" y="13"/>
                    <a:pt x="20" y="10"/>
                  </a:cubicBezTo>
                  <a:cubicBezTo>
                    <a:pt x="20" y="4"/>
                    <a:pt x="16" y="0"/>
                    <a:pt x="10" y="0"/>
                  </a:cubicBezTo>
                  <a:cubicBezTo>
                    <a:pt x="5" y="0"/>
                    <a:pt x="0" y="4"/>
                    <a:pt x="0" y="10"/>
                  </a:cubicBezTo>
                  <a:cubicBezTo>
                    <a:pt x="0" y="15"/>
                    <a:pt x="1" y="20"/>
                    <a:pt x="3" y="25"/>
                  </a:cubicBezTo>
                  <a:cubicBezTo>
                    <a:pt x="5" y="29"/>
                    <a:pt x="7" y="32"/>
                    <a:pt x="10" y="35"/>
                  </a:cubicBezTo>
                  <a:cubicBezTo>
                    <a:pt x="14" y="40"/>
                    <a:pt x="19" y="44"/>
                    <a:pt x="24" y="47"/>
                  </a:cubicBezTo>
                  <a:cubicBezTo>
                    <a:pt x="32" y="51"/>
                    <a:pt x="39" y="55"/>
                    <a:pt x="44" y="58"/>
                  </a:cubicBezTo>
                  <a:cubicBezTo>
                    <a:pt x="46" y="60"/>
                    <a:pt x="47" y="61"/>
                    <a:pt x="48" y="63"/>
                  </a:cubicBezTo>
                  <a:cubicBezTo>
                    <a:pt x="49" y="64"/>
                    <a:pt x="49" y="65"/>
                    <a:pt x="49" y="68"/>
                  </a:cubicBezTo>
                  <a:cubicBezTo>
                    <a:pt x="49" y="73"/>
                    <a:pt x="54" y="78"/>
                    <a:pt x="59" y="78"/>
                  </a:cubicBezTo>
                  <a:cubicBezTo>
                    <a:pt x="65" y="78"/>
                    <a:pt x="69" y="73"/>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9" name="Freeform 278"/>
            <p:cNvSpPr/>
            <p:nvPr/>
          </p:nvSpPr>
          <p:spPr bwMode="auto">
            <a:xfrm>
              <a:off x="1376363" y="2317751"/>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10 w 69"/>
                <a:gd name="T21" fmla="*/ 36 h 78"/>
                <a:gd name="T22" fmla="*/ 24 w 69"/>
                <a:gd name="T23" fmla="*/ 48 h 78"/>
                <a:gd name="T24" fmla="*/ 44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5" y="23"/>
                    <a:pt x="23" y="21"/>
                    <a:pt x="22" y="19"/>
                  </a:cubicBezTo>
                  <a:cubicBezTo>
                    <a:pt x="21" y="17"/>
                    <a:pt x="20" y="14"/>
                    <a:pt x="20" y="10"/>
                  </a:cubicBezTo>
                  <a:cubicBezTo>
                    <a:pt x="20" y="5"/>
                    <a:pt x="16" y="0"/>
                    <a:pt x="10" y="0"/>
                  </a:cubicBezTo>
                  <a:cubicBezTo>
                    <a:pt x="5" y="0"/>
                    <a:pt x="0" y="5"/>
                    <a:pt x="0" y="10"/>
                  </a:cubicBezTo>
                  <a:cubicBezTo>
                    <a:pt x="0" y="16"/>
                    <a:pt x="1" y="21"/>
                    <a:pt x="3" y="25"/>
                  </a:cubicBezTo>
                  <a:cubicBezTo>
                    <a:pt x="5" y="29"/>
                    <a:pt x="7" y="33"/>
                    <a:pt x="10" y="36"/>
                  </a:cubicBezTo>
                  <a:cubicBezTo>
                    <a:pt x="14" y="41"/>
                    <a:pt x="19" y="45"/>
                    <a:pt x="24" y="48"/>
                  </a:cubicBezTo>
                  <a:cubicBezTo>
                    <a:pt x="32" y="52"/>
                    <a:pt x="39" y="55"/>
                    <a:pt x="44" y="59"/>
                  </a:cubicBezTo>
                  <a:cubicBezTo>
                    <a:pt x="46" y="61"/>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0" name="Freeform 279"/>
            <p:cNvSpPr/>
            <p:nvPr/>
          </p:nvSpPr>
          <p:spPr bwMode="auto">
            <a:xfrm>
              <a:off x="2093913" y="208597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6"/>
                    <a:pt x="164" y="10"/>
                  </a:cubicBezTo>
                  <a:cubicBezTo>
                    <a:pt x="164" y="5"/>
                    <a:pt x="159" y="0"/>
                    <a:pt x="154" y="0"/>
                  </a:cubicBezTo>
                  <a:cubicBezTo>
                    <a:pt x="10" y="0"/>
                    <a:pt x="10" y="0"/>
                    <a:pt x="10" y="0"/>
                  </a:cubicBezTo>
                  <a:cubicBezTo>
                    <a:pt x="5" y="0"/>
                    <a:pt x="0" y="5"/>
                    <a:pt x="0" y="10"/>
                  </a:cubicBezTo>
                  <a:cubicBezTo>
                    <a:pt x="0" y="16"/>
                    <a:pt x="5"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1" name="Freeform 280"/>
            <p:cNvSpPr/>
            <p:nvPr/>
          </p:nvSpPr>
          <p:spPr bwMode="auto">
            <a:xfrm>
              <a:off x="776288" y="1700214"/>
              <a:ext cx="152400" cy="17463"/>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2" name="Freeform 281"/>
            <p:cNvSpPr/>
            <p:nvPr/>
          </p:nvSpPr>
          <p:spPr bwMode="auto">
            <a:xfrm>
              <a:off x="2105026" y="107632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5"/>
                    <a:pt x="164" y="10"/>
                  </a:cubicBezTo>
                  <a:cubicBezTo>
                    <a:pt x="164" y="4"/>
                    <a:pt x="159" y="0"/>
                    <a:pt x="154" y="0"/>
                  </a:cubicBezTo>
                  <a:cubicBezTo>
                    <a:pt x="10" y="0"/>
                    <a:pt x="10" y="0"/>
                    <a:pt x="10" y="0"/>
                  </a:cubicBezTo>
                  <a:cubicBezTo>
                    <a:pt x="5" y="0"/>
                    <a:pt x="0" y="4"/>
                    <a:pt x="0" y="10"/>
                  </a:cubicBezTo>
                  <a:cubicBezTo>
                    <a:pt x="0" y="15"/>
                    <a:pt x="5"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3" name="Freeform 282"/>
            <p:cNvSpPr/>
            <p:nvPr/>
          </p:nvSpPr>
          <p:spPr bwMode="auto">
            <a:xfrm>
              <a:off x="2633663" y="773114"/>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4" name="Freeform 283"/>
            <p:cNvSpPr/>
            <p:nvPr/>
          </p:nvSpPr>
          <p:spPr bwMode="auto">
            <a:xfrm>
              <a:off x="1311276" y="2771776"/>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6"/>
                    <a:pt x="163" y="10"/>
                  </a:cubicBezTo>
                  <a:cubicBezTo>
                    <a:pt x="163" y="5"/>
                    <a:pt x="159" y="0"/>
                    <a:pt x="153" y="0"/>
                  </a:cubicBezTo>
                  <a:cubicBezTo>
                    <a:pt x="10" y="0"/>
                    <a:pt x="10" y="0"/>
                    <a:pt x="10" y="0"/>
                  </a:cubicBezTo>
                  <a:cubicBezTo>
                    <a:pt x="4" y="0"/>
                    <a:pt x="0" y="5"/>
                    <a:pt x="0" y="10"/>
                  </a:cubicBezTo>
                  <a:cubicBezTo>
                    <a:pt x="0" y="16"/>
                    <a:pt x="4" y="20"/>
                    <a:pt x="10"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5" name="Freeform 284"/>
            <p:cNvSpPr/>
            <p:nvPr/>
          </p:nvSpPr>
          <p:spPr bwMode="auto">
            <a:xfrm>
              <a:off x="1654176" y="24177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09" y="0"/>
                    <a:pt x="106" y="4"/>
                  </a:cubicBezTo>
                  <a:cubicBezTo>
                    <a:pt x="4" y="105"/>
                    <a:pt x="4" y="105"/>
                    <a:pt x="4" y="105"/>
                  </a:cubicBezTo>
                  <a:cubicBezTo>
                    <a:pt x="0" y="109"/>
                    <a:pt x="0" y="115"/>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6" name="Freeform 285"/>
            <p:cNvSpPr/>
            <p:nvPr/>
          </p:nvSpPr>
          <p:spPr bwMode="auto">
            <a:xfrm>
              <a:off x="868363" y="771526"/>
              <a:ext cx="115888" cy="115888"/>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5"/>
                    <a:pt x="4" y="119"/>
                  </a:cubicBezTo>
                  <a:cubicBezTo>
                    <a:pt x="8" y="123"/>
                    <a:pt x="15"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7" name="Freeform 286"/>
            <p:cNvSpPr/>
            <p:nvPr/>
          </p:nvSpPr>
          <p:spPr bwMode="auto">
            <a:xfrm>
              <a:off x="2700338" y="17446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6"/>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8" name="Freeform 287"/>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close/>
                  <a:moveTo>
                    <a:pt x="30" y="38"/>
                  </a:moveTo>
                  <a:lnTo>
                    <a:pt x="26" y="45"/>
                  </a:lnTo>
                  <a:lnTo>
                    <a:pt x="23" y="50"/>
                  </a:lnTo>
                  <a:lnTo>
                    <a:pt x="26" y="50"/>
                  </a:lnTo>
                  <a:lnTo>
                    <a:pt x="29" y="46"/>
                  </a:lnTo>
                  <a:lnTo>
                    <a:pt x="31" y="40"/>
                  </a:lnTo>
                  <a:lnTo>
                    <a:pt x="30" y="38"/>
                  </a:lnTo>
                  <a:close/>
                  <a:moveTo>
                    <a:pt x="52" y="0"/>
                  </a:moveTo>
                  <a:lnTo>
                    <a:pt x="37" y="26"/>
                  </a:lnTo>
                  <a:lnTo>
                    <a:pt x="38" y="28"/>
                  </a:lnTo>
                  <a:lnTo>
                    <a:pt x="52" y="5"/>
                  </a:lnTo>
                  <a:lnTo>
                    <a:pt x="76" y="46"/>
                  </a:lnTo>
                  <a:lnTo>
                    <a:pt x="77" y="45"/>
                  </a:lnTo>
                  <a:lnTo>
                    <a:pt x="77" y="4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9" name="Freeform 288"/>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moveTo>
                    <a:pt x="30" y="38"/>
                  </a:moveTo>
                  <a:lnTo>
                    <a:pt x="26" y="45"/>
                  </a:lnTo>
                  <a:lnTo>
                    <a:pt x="23" y="50"/>
                  </a:lnTo>
                  <a:lnTo>
                    <a:pt x="26" y="50"/>
                  </a:lnTo>
                  <a:lnTo>
                    <a:pt x="29" y="46"/>
                  </a:lnTo>
                  <a:lnTo>
                    <a:pt x="31" y="40"/>
                  </a:lnTo>
                  <a:lnTo>
                    <a:pt x="30" y="38"/>
                  </a:lnTo>
                  <a:moveTo>
                    <a:pt x="52" y="0"/>
                  </a:moveTo>
                  <a:lnTo>
                    <a:pt x="37" y="26"/>
                  </a:lnTo>
                  <a:lnTo>
                    <a:pt x="38" y="28"/>
                  </a:lnTo>
                  <a:lnTo>
                    <a:pt x="52" y="5"/>
                  </a:lnTo>
                  <a:lnTo>
                    <a:pt x="76" y="46"/>
                  </a:lnTo>
                  <a:lnTo>
                    <a:pt x="77" y="45"/>
                  </a:lnTo>
                  <a:lnTo>
                    <a:pt x="77" y="45"/>
                  </a:lnTo>
                  <a:lnTo>
                    <a:pt x="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0" name="Freeform 289"/>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close/>
                  <a:moveTo>
                    <a:pt x="21" y="0"/>
                  </a:moveTo>
                  <a:lnTo>
                    <a:pt x="14" y="12"/>
                  </a:lnTo>
                  <a:lnTo>
                    <a:pt x="15" y="14"/>
                  </a:lnTo>
                  <a:lnTo>
                    <a:pt x="22"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1" name="Freeform 290"/>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moveTo>
                    <a:pt x="21" y="0"/>
                  </a:moveTo>
                  <a:lnTo>
                    <a:pt x="14" y="12"/>
                  </a:lnTo>
                  <a:lnTo>
                    <a:pt x="15" y="14"/>
                  </a:lnTo>
                  <a:lnTo>
                    <a:pt x="22"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2" name="Freeform 291"/>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close/>
                  <a:moveTo>
                    <a:pt x="29" y="37"/>
                  </a:moveTo>
                  <a:lnTo>
                    <a:pt x="25" y="44"/>
                  </a:lnTo>
                  <a:lnTo>
                    <a:pt x="22" y="50"/>
                  </a:lnTo>
                  <a:lnTo>
                    <a:pt x="25" y="50"/>
                  </a:lnTo>
                  <a:lnTo>
                    <a:pt x="28" y="46"/>
                  </a:lnTo>
                  <a:lnTo>
                    <a:pt x="31" y="40"/>
                  </a:lnTo>
                  <a:lnTo>
                    <a:pt x="29" y="37"/>
                  </a:lnTo>
                  <a:close/>
                  <a:moveTo>
                    <a:pt x="51" y="0"/>
                  </a:moveTo>
                  <a:lnTo>
                    <a:pt x="36" y="26"/>
                  </a:lnTo>
                  <a:lnTo>
                    <a:pt x="38" y="28"/>
                  </a:lnTo>
                  <a:lnTo>
                    <a:pt x="51" y="4"/>
                  </a:lnTo>
                  <a:lnTo>
                    <a:pt x="75" y="46"/>
                  </a:lnTo>
                  <a:lnTo>
                    <a:pt x="76" y="45"/>
                  </a:lnTo>
                  <a:lnTo>
                    <a:pt x="77" y="44"/>
                  </a:lnTo>
                  <a:lnTo>
                    <a:pt x="5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3" name="Freeform 292"/>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moveTo>
                    <a:pt x="29" y="37"/>
                  </a:moveTo>
                  <a:lnTo>
                    <a:pt x="25" y="44"/>
                  </a:lnTo>
                  <a:lnTo>
                    <a:pt x="22" y="50"/>
                  </a:lnTo>
                  <a:lnTo>
                    <a:pt x="25" y="50"/>
                  </a:lnTo>
                  <a:lnTo>
                    <a:pt x="28" y="46"/>
                  </a:lnTo>
                  <a:lnTo>
                    <a:pt x="31" y="40"/>
                  </a:lnTo>
                  <a:lnTo>
                    <a:pt x="29" y="37"/>
                  </a:lnTo>
                  <a:moveTo>
                    <a:pt x="51" y="0"/>
                  </a:moveTo>
                  <a:lnTo>
                    <a:pt x="36" y="26"/>
                  </a:lnTo>
                  <a:lnTo>
                    <a:pt x="38" y="28"/>
                  </a:lnTo>
                  <a:lnTo>
                    <a:pt x="51" y="4"/>
                  </a:lnTo>
                  <a:lnTo>
                    <a:pt x="75" y="46"/>
                  </a:lnTo>
                  <a:lnTo>
                    <a:pt x="76" y="45"/>
                  </a:lnTo>
                  <a:lnTo>
                    <a:pt x="77" y="44"/>
                  </a:lnTo>
                  <a:lnTo>
                    <a:pt x="5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4" name="Freeform 293"/>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close/>
                  <a:moveTo>
                    <a:pt x="21" y="0"/>
                  </a:moveTo>
                  <a:lnTo>
                    <a:pt x="14" y="11"/>
                  </a:lnTo>
                  <a:lnTo>
                    <a:pt x="16" y="14"/>
                  </a:lnTo>
                  <a:lnTo>
                    <a:pt x="23"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5" name="Freeform 294"/>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moveTo>
                    <a:pt x="21" y="0"/>
                  </a:moveTo>
                  <a:lnTo>
                    <a:pt x="14" y="11"/>
                  </a:lnTo>
                  <a:lnTo>
                    <a:pt x="16" y="14"/>
                  </a:lnTo>
                  <a:lnTo>
                    <a:pt x="23"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6" name="Freeform 295"/>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close/>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7" name="Freeform 296"/>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8" name="Freeform 297"/>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close/>
                  <a:moveTo>
                    <a:pt x="21" y="0"/>
                  </a:moveTo>
                  <a:lnTo>
                    <a:pt x="14" y="12"/>
                  </a:lnTo>
                  <a:lnTo>
                    <a:pt x="15" y="14"/>
                  </a:lnTo>
                  <a:lnTo>
                    <a:pt x="22" y="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9" name="Freeform 298"/>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moveTo>
                    <a:pt x="21" y="0"/>
                  </a:moveTo>
                  <a:lnTo>
                    <a:pt x="14" y="12"/>
                  </a:lnTo>
                  <a:lnTo>
                    <a:pt x="15" y="14"/>
                  </a:lnTo>
                  <a:lnTo>
                    <a:pt x="22" y="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0" name="Freeform 299"/>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close/>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1" name="Freeform 300"/>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2" name="Freeform 301"/>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close/>
                  <a:moveTo>
                    <a:pt x="20" y="0"/>
                  </a:moveTo>
                  <a:lnTo>
                    <a:pt x="7" y="4"/>
                  </a:lnTo>
                  <a:lnTo>
                    <a:pt x="6" y="6"/>
                  </a:lnTo>
                  <a:lnTo>
                    <a:pt x="20"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3" name="Freeform 302"/>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moveTo>
                    <a:pt x="20" y="0"/>
                  </a:moveTo>
                  <a:lnTo>
                    <a:pt x="7" y="4"/>
                  </a:lnTo>
                  <a:lnTo>
                    <a:pt x="6" y="6"/>
                  </a:lnTo>
                  <a:lnTo>
                    <a:pt x="20" y="3"/>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4" name="Freeform 303"/>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close/>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5" name="Freeform 304"/>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6" name="Freeform 305"/>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close/>
                  <a:moveTo>
                    <a:pt x="19" y="0"/>
                  </a:moveTo>
                  <a:lnTo>
                    <a:pt x="6" y="4"/>
                  </a:lnTo>
                  <a:lnTo>
                    <a:pt x="6" y="6"/>
                  </a:lnTo>
                  <a:lnTo>
                    <a:pt x="19" y="3"/>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7" name="Freeform 306"/>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moveTo>
                    <a:pt x="19" y="0"/>
                  </a:moveTo>
                  <a:lnTo>
                    <a:pt x="6" y="4"/>
                  </a:lnTo>
                  <a:lnTo>
                    <a:pt x="6" y="6"/>
                  </a:lnTo>
                  <a:lnTo>
                    <a:pt x="19" y="3"/>
                  </a:lnTo>
                  <a:lnTo>
                    <a:pt x="1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8" name="Freeform 307"/>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close/>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9" name="Freeform 308"/>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0" name="Freeform 309"/>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close/>
                  <a:moveTo>
                    <a:pt x="20" y="0"/>
                  </a:moveTo>
                  <a:lnTo>
                    <a:pt x="6" y="4"/>
                  </a:lnTo>
                  <a:lnTo>
                    <a:pt x="6" y="7"/>
                  </a:lnTo>
                  <a:lnTo>
                    <a:pt x="19"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1" name="Freeform 310"/>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moveTo>
                    <a:pt x="20" y="0"/>
                  </a:moveTo>
                  <a:lnTo>
                    <a:pt x="6" y="4"/>
                  </a:lnTo>
                  <a:lnTo>
                    <a:pt x="6" y="7"/>
                  </a:lnTo>
                  <a:lnTo>
                    <a:pt x="19" y="3"/>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2" name="Freeform 311"/>
            <p:cNvSpPr>
              <a:spLocks noEditPoints="1"/>
            </p:cNvSpPr>
            <p:nvPr/>
          </p:nvSpPr>
          <p:spPr bwMode="auto">
            <a:xfrm>
              <a:off x="2613026" y="976314"/>
              <a:ext cx="142875" cy="150813"/>
            </a:xfrm>
            <a:custGeom>
              <a:avLst/>
              <a:gdLst>
                <a:gd name="T0" fmla="*/ 66 w 152"/>
                <a:gd name="T1" fmla="*/ 24 h 161"/>
                <a:gd name="T2" fmla="*/ 63 w 152"/>
                <a:gd name="T3" fmla="*/ 28 h 161"/>
                <a:gd name="T4" fmla="*/ 74 w 152"/>
                <a:gd name="T5" fmla="*/ 34 h 161"/>
                <a:gd name="T6" fmla="*/ 144 w 152"/>
                <a:gd name="T7" fmla="*/ 74 h 161"/>
                <a:gd name="T8" fmla="*/ 74 w 152"/>
                <a:gd name="T9" fmla="*/ 114 h 161"/>
                <a:gd name="T10" fmla="*/ 4 w 152"/>
                <a:gd name="T11" fmla="*/ 154 h 161"/>
                <a:gd name="T12" fmla="*/ 4 w 152"/>
                <a:gd name="T13" fmla="*/ 74 h 161"/>
                <a:gd name="T14" fmla="*/ 4 w 152"/>
                <a:gd name="T15" fmla="*/ 62 h 161"/>
                <a:gd name="T16" fmla="*/ 0 w 152"/>
                <a:gd name="T17" fmla="*/ 64 h 161"/>
                <a:gd name="T18" fmla="*/ 0 w 152"/>
                <a:gd name="T19" fmla="*/ 74 h 161"/>
                <a:gd name="T20" fmla="*/ 0 w 152"/>
                <a:gd name="T21" fmla="*/ 161 h 161"/>
                <a:gd name="T22" fmla="*/ 76 w 152"/>
                <a:gd name="T23" fmla="*/ 118 h 161"/>
                <a:gd name="T24" fmla="*/ 152 w 152"/>
                <a:gd name="T25" fmla="*/ 74 h 161"/>
                <a:gd name="T26" fmla="*/ 76 w 152"/>
                <a:gd name="T27" fmla="*/ 30 h 161"/>
                <a:gd name="T28" fmla="*/ 66 w 152"/>
                <a:gd name="T29" fmla="*/ 24 h 161"/>
                <a:gd name="T30" fmla="*/ 0 w 152"/>
                <a:gd name="T31" fmla="*/ 0 h 161"/>
                <a:gd name="T32" fmla="*/ 0 w 152"/>
                <a:gd name="T33" fmla="*/ 41 h 161"/>
                <a:gd name="T34" fmla="*/ 4 w 152"/>
                <a:gd name="T35" fmla="*/ 39 h 161"/>
                <a:gd name="T36" fmla="*/ 4 w 152"/>
                <a:gd name="T37" fmla="*/ 2 h 161"/>
                <a:gd name="T38" fmla="*/ 0 w 152"/>
                <a:gd name="T3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161">
                  <a:moveTo>
                    <a:pt x="66" y="24"/>
                  </a:moveTo>
                  <a:cubicBezTo>
                    <a:pt x="65" y="26"/>
                    <a:pt x="64" y="27"/>
                    <a:pt x="63" y="28"/>
                  </a:cubicBezTo>
                  <a:cubicBezTo>
                    <a:pt x="74" y="34"/>
                    <a:pt x="74" y="34"/>
                    <a:pt x="74" y="34"/>
                  </a:cubicBezTo>
                  <a:cubicBezTo>
                    <a:pt x="144" y="74"/>
                    <a:pt x="144" y="74"/>
                    <a:pt x="144" y="74"/>
                  </a:cubicBezTo>
                  <a:cubicBezTo>
                    <a:pt x="74" y="114"/>
                    <a:pt x="74" y="114"/>
                    <a:pt x="74" y="114"/>
                  </a:cubicBezTo>
                  <a:cubicBezTo>
                    <a:pt x="4" y="154"/>
                    <a:pt x="4" y="154"/>
                    <a:pt x="4" y="154"/>
                  </a:cubicBezTo>
                  <a:cubicBezTo>
                    <a:pt x="4" y="74"/>
                    <a:pt x="4" y="74"/>
                    <a:pt x="4" y="74"/>
                  </a:cubicBezTo>
                  <a:cubicBezTo>
                    <a:pt x="4" y="62"/>
                    <a:pt x="4" y="62"/>
                    <a:pt x="4" y="62"/>
                  </a:cubicBezTo>
                  <a:cubicBezTo>
                    <a:pt x="0" y="64"/>
                    <a:pt x="0" y="64"/>
                    <a:pt x="0" y="64"/>
                  </a:cubicBezTo>
                  <a:cubicBezTo>
                    <a:pt x="0" y="74"/>
                    <a:pt x="0" y="74"/>
                    <a:pt x="0" y="74"/>
                  </a:cubicBezTo>
                  <a:cubicBezTo>
                    <a:pt x="0" y="161"/>
                    <a:pt x="0" y="161"/>
                    <a:pt x="0" y="161"/>
                  </a:cubicBezTo>
                  <a:cubicBezTo>
                    <a:pt x="76" y="118"/>
                    <a:pt x="76" y="118"/>
                    <a:pt x="76" y="118"/>
                  </a:cubicBezTo>
                  <a:cubicBezTo>
                    <a:pt x="152" y="74"/>
                    <a:pt x="152" y="74"/>
                    <a:pt x="152" y="74"/>
                  </a:cubicBezTo>
                  <a:cubicBezTo>
                    <a:pt x="76" y="30"/>
                    <a:pt x="76" y="30"/>
                    <a:pt x="76" y="30"/>
                  </a:cubicBezTo>
                  <a:cubicBezTo>
                    <a:pt x="66" y="24"/>
                    <a:pt x="66" y="24"/>
                    <a:pt x="66" y="24"/>
                  </a:cubicBezTo>
                  <a:moveTo>
                    <a:pt x="0" y="0"/>
                  </a:moveTo>
                  <a:cubicBezTo>
                    <a:pt x="0" y="41"/>
                    <a:pt x="0" y="41"/>
                    <a:pt x="0" y="41"/>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3" name="Freeform 312"/>
            <p:cNvSpPr>
              <a:spLocks noEditPoints="1"/>
            </p:cNvSpPr>
            <p:nvPr/>
          </p:nvSpPr>
          <p:spPr bwMode="auto">
            <a:xfrm>
              <a:off x="2613026" y="963614"/>
              <a:ext cx="61913" cy="73025"/>
            </a:xfrm>
            <a:custGeom>
              <a:avLst/>
              <a:gdLst>
                <a:gd name="T0" fmla="*/ 4 w 66"/>
                <a:gd name="T1" fmla="*/ 52 h 77"/>
                <a:gd name="T2" fmla="*/ 0 w 66"/>
                <a:gd name="T3" fmla="*/ 54 h 77"/>
                <a:gd name="T4" fmla="*/ 0 w 66"/>
                <a:gd name="T5" fmla="*/ 77 h 77"/>
                <a:gd name="T6" fmla="*/ 4 w 66"/>
                <a:gd name="T7" fmla="*/ 75 h 77"/>
                <a:gd name="T8" fmla="*/ 4 w 66"/>
                <a:gd name="T9" fmla="*/ 52 h 77"/>
                <a:gd name="T10" fmla="*/ 0 w 66"/>
                <a:gd name="T11" fmla="*/ 0 h 77"/>
                <a:gd name="T12" fmla="*/ 0 w 66"/>
                <a:gd name="T13" fmla="*/ 13 h 77"/>
                <a:gd name="T14" fmla="*/ 4 w 66"/>
                <a:gd name="T15" fmla="*/ 15 h 77"/>
                <a:gd name="T16" fmla="*/ 4 w 66"/>
                <a:gd name="T17" fmla="*/ 7 h 77"/>
                <a:gd name="T18" fmla="*/ 63 w 66"/>
                <a:gd name="T19" fmla="*/ 41 h 77"/>
                <a:gd name="T20" fmla="*/ 66 w 66"/>
                <a:gd name="T21" fmla="*/ 37 h 77"/>
                <a:gd name="T22" fmla="*/ 0 w 66"/>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7">
                  <a:moveTo>
                    <a:pt x="4" y="52"/>
                  </a:moveTo>
                  <a:cubicBezTo>
                    <a:pt x="0" y="54"/>
                    <a:pt x="0" y="54"/>
                    <a:pt x="0" y="54"/>
                  </a:cubicBezTo>
                  <a:cubicBezTo>
                    <a:pt x="0" y="77"/>
                    <a:pt x="0" y="77"/>
                    <a:pt x="0" y="77"/>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7"/>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4" name="Freeform 313"/>
            <p:cNvSpPr>
              <a:spLocks noEditPoints="1"/>
            </p:cNvSpPr>
            <p:nvPr/>
          </p:nvSpPr>
          <p:spPr bwMode="auto">
            <a:xfrm>
              <a:off x="1187451" y="1758951"/>
              <a:ext cx="142875" cy="152400"/>
            </a:xfrm>
            <a:custGeom>
              <a:avLst/>
              <a:gdLst>
                <a:gd name="T0" fmla="*/ 66 w 152"/>
                <a:gd name="T1" fmla="*/ 25 h 162"/>
                <a:gd name="T2" fmla="*/ 63 w 152"/>
                <a:gd name="T3" fmla="*/ 28 h 162"/>
                <a:gd name="T4" fmla="*/ 74 w 152"/>
                <a:gd name="T5" fmla="*/ 34 h 162"/>
                <a:gd name="T6" fmla="*/ 144 w 152"/>
                <a:gd name="T7" fmla="*/ 74 h 162"/>
                <a:gd name="T8" fmla="*/ 74 w 152"/>
                <a:gd name="T9" fmla="*/ 114 h 162"/>
                <a:gd name="T10" fmla="*/ 4 w 152"/>
                <a:gd name="T11" fmla="*/ 155 h 162"/>
                <a:gd name="T12" fmla="*/ 4 w 152"/>
                <a:gd name="T13" fmla="*/ 74 h 162"/>
                <a:gd name="T14" fmla="*/ 4 w 152"/>
                <a:gd name="T15" fmla="*/ 62 h 162"/>
                <a:gd name="T16" fmla="*/ 0 w 152"/>
                <a:gd name="T17" fmla="*/ 65 h 162"/>
                <a:gd name="T18" fmla="*/ 0 w 152"/>
                <a:gd name="T19" fmla="*/ 74 h 162"/>
                <a:gd name="T20" fmla="*/ 0 w 152"/>
                <a:gd name="T21" fmla="*/ 162 h 162"/>
                <a:gd name="T22" fmla="*/ 76 w 152"/>
                <a:gd name="T23" fmla="*/ 118 h 162"/>
                <a:gd name="T24" fmla="*/ 76 w 152"/>
                <a:gd name="T25" fmla="*/ 118 h 162"/>
                <a:gd name="T26" fmla="*/ 152 w 152"/>
                <a:gd name="T27" fmla="*/ 74 h 162"/>
                <a:gd name="T28" fmla="*/ 76 w 152"/>
                <a:gd name="T29" fmla="*/ 31 h 162"/>
                <a:gd name="T30" fmla="*/ 66 w 152"/>
                <a:gd name="T31" fmla="*/ 25 h 162"/>
                <a:gd name="T32" fmla="*/ 0 w 152"/>
                <a:gd name="T33" fmla="*/ 0 h 162"/>
                <a:gd name="T34" fmla="*/ 0 w 152"/>
                <a:gd name="T35" fmla="*/ 42 h 162"/>
                <a:gd name="T36" fmla="*/ 4 w 152"/>
                <a:gd name="T37" fmla="*/ 39 h 162"/>
                <a:gd name="T38" fmla="*/ 4 w 152"/>
                <a:gd name="T39" fmla="*/ 2 h 162"/>
                <a:gd name="T40" fmla="*/ 0 w 152"/>
                <a:gd name="T4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2">
                  <a:moveTo>
                    <a:pt x="66" y="25"/>
                  </a:moveTo>
                  <a:cubicBezTo>
                    <a:pt x="65" y="26"/>
                    <a:pt x="64" y="27"/>
                    <a:pt x="63" y="28"/>
                  </a:cubicBezTo>
                  <a:cubicBezTo>
                    <a:pt x="74" y="34"/>
                    <a:pt x="74" y="34"/>
                    <a:pt x="74" y="34"/>
                  </a:cubicBezTo>
                  <a:cubicBezTo>
                    <a:pt x="144" y="74"/>
                    <a:pt x="144" y="74"/>
                    <a:pt x="144" y="74"/>
                  </a:cubicBezTo>
                  <a:cubicBezTo>
                    <a:pt x="74" y="114"/>
                    <a:pt x="74" y="114"/>
                    <a:pt x="74" y="114"/>
                  </a:cubicBezTo>
                  <a:cubicBezTo>
                    <a:pt x="4" y="155"/>
                    <a:pt x="4" y="155"/>
                    <a:pt x="4" y="155"/>
                  </a:cubicBezTo>
                  <a:cubicBezTo>
                    <a:pt x="4" y="74"/>
                    <a:pt x="4" y="74"/>
                    <a:pt x="4" y="74"/>
                  </a:cubicBezTo>
                  <a:cubicBezTo>
                    <a:pt x="4" y="62"/>
                    <a:pt x="4" y="62"/>
                    <a:pt x="4" y="62"/>
                  </a:cubicBezTo>
                  <a:cubicBezTo>
                    <a:pt x="0" y="65"/>
                    <a:pt x="0" y="65"/>
                    <a:pt x="0" y="65"/>
                  </a:cubicBezTo>
                  <a:cubicBezTo>
                    <a:pt x="0" y="74"/>
                    <a:pt x="0" y="74"/>
                    <a:pt x="0" y="74"/>
                  </a:cubicBezTo>
                  <a:cubicBezTo>
                    <a:pt x="0" y="162"/>
                    <a:pt x="0" y="162"/>
                    <a:pt x="0" y="162"/>
                  </a:cubicBezTo>
                  <a:cubicBezTo>
                    <a:pt x="76" y="118"/>
                    <a:pt x="76" y="118"/>
                    <a:pt x="76" y="118"/>
                  </a:cubicBezTo>
                  <a:cubicBezTo>
                    <a:pt x="76" y="118"/>
                    <a:pt x="76" y="118"/>
                    <a:pt x="76" y="118"/>
                  </a:cubicBezTo>
                  <a:cubicBezTo>
                    <a:pt x="152" y="74"/>
                    <a:pt x="152" y="74"/>
                    <a:pt x="152" y="74"/>
                  </a:cubicBezTo>
                  <a:cubicBezTo>
                    <a:pt x="76" y="31"/>
                    <a:pt x="76" y="31"/>
                    <a:pt x="76" y="31"/>
                  </a:cubicBezTo>
                  <a:cubicBezTo>
                    <a:pt x="66" y="25"/>
                    <a:pt x="66" y="25"/>
                    <a:pt x="66" y="25"/>
                  </a:cubicBezTo>
                  <a:moveTo>
                    <a:pt x="0" y="0"/>
                  </a:moveTo>
                  <a:cubicBezTo>
                    <a:pt x="0" y="42"/>
                    <a:pt x="0" y="42"/>
                    <a:pt x="0" y="42"/>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5" name="Freeform 314"/>
            <p:cNvSpPr>
              <a:spLocks noEditPoints="1"/>
            </p:cNvSpPr>
            <p:nvPr/>
          </p:nvSpPr>
          <p:spPr bwMode="auto">
            <a:xfrm>
              <a:off x="1187451" y="1747839"/>
              <a:ext cx="61913" cy="73025"/>
            </a:xfrm>
            <a:custGeom>
              <a:avLst/>
              <a:gdLst>
                <a:gd name="T0" fmla="*/ 4 w 66"/>
                <a:gd name="T1" fmla="*/ 52 h 78"/>
                <a:gd name="T2" fmla="*/ 0 w 66"/>
                <a:gd name="T3" fmla="*/ 55 h 78"/>
                <a:gd name="T4" fmla="*/ 0 w 66"/>
                <a:gd name="T5" fmla="*/ 78 h 78"/>
                <a:gd name="T6" fmla="*/ 4 w 66"/>
                <a:gd name="T7" fmla="*/ 75 h 78"/>
                <a:gd name="T8" fmla="*/ 4 w 66"/>
                <a:gd name="T9" fmla="*/ 52 h 78"/>
                <a:gd name="T10" fmla="*/ 0 w 66"/>
                <a:gd name="T11" fmla="*/ 0 h 78"/>
                <a:gd name="T12" fmla="*/ 0 w 66"/>
                <a:gd name="T13" fmla="*/ 13 h 78"/>
                <a:gd name="T14" fmla="*/ 4 w 66"/>
                <a:gd name="T15" fmla="*/ 15 h 78"/>
                <a:gd name="T16" fmla="*/ 4 w 66"/>
                <a:gd name="T17" fmla="*/ 7 h 78"/>
                <a:gd name="T18" fmla="*/ 63 w 66"/>
                <a:gd name="T19" fmla="*/ 41 h 78"/>
                <a:gd name="T20" fmla="*/ 66 w 66"/>
                <a:gd name="T21" fmla="*/ 38 h 78"/>
                <a:gd name="T22" fmla="*/ 0 w 66"/>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8">
                  <a:moveTo>
                    <a:pt x="4" y="52"/>
                  </a:moveTo>
                  <a:cubicBezTo>
                    <a:pt x="0" y="55"/>
                    <a:pt x="0" y="55"/>
                    <a:pt x="0" y="55"/>
                  </a:cubicBezTo>
                  <a:cubicBezTo>
                    <a:pt x="0" y="78"/>
                    <a:pt x="0" y="78"/>
                    <a:pt x="0" y="78"/>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8"/>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6" name="Freeform 315"/>
            <p:cNvSpPr>
              <a:spLocks noEditPoints="1"/>
            </p:cNvSpPr>
            <p:nvPr/>
          </p:nvSpPr>
          <p:spPr bwMode="auto">
            <a:xfrm>
              <a:off x="2036763" y="1677989"/>
              <a:ext cx="122238" cy="122238"/>
            </a:xfrm>
            <a:custGeom>
              <a:avLst/>
              <a:gdLst>
                <a:gd name="T0" fmla="*/ 131 w 131"/>
                <a:gd name="T1" fmla="*/ 66 h 131"/>
                <a:gd name="T2" fmla="*/ 129 w 131"/>
                <a:gd name="T3" fmla="*/ 66 h 131"/>
                <a:gd name="T4" fmla="*/ 127 w 131"/>
                <a:gd name="T5" fmla="*/ 66 h 131"/>
                <a:gd name="T6" fmla="*/ 109 w 131"/>
                <a:gd name="T7" fmla="*/ 109 h 131"/>
                <a:gd name="T8" fmla="*/ 66 w 131"/>
                <a:gd name="T9" fmla="*/ 127 h 131"/>
                <a:gd name="T10" fmla="*/ 22 w 131"/>
                <a:gd name="T11" fmla="*/ 109 h 131"/>
                <a:gd name="T12" fmla="*/ 6 w 131"/>
                <a:gd name="T13" fmla="*/ 79 h 131"/>
                <a:gd name="T14" fmla="*/ 2 w 131"/>
                <a:gd name="T15" fmla="*/ 81 h 131"/>
                <a:gd name="T16" fmla="*/ 66 w 131"/>
                <a:gd name="T17" fmla="*/ 131 h 131"/>
                <a:gd name="T18" fmla="*/ 131 w 131"/>
                <a:gd name="T19" fmla="*/ 66 h 131"/>
                <a:gd name="T20" fmla="*/ 28 w 131"/>
                <a:gd name="T21" fmla="*/ 12 h 131"/>
                <a:gd name="T22" fmla="*/ 0 w 131"/>
                <a:gd name="T23" fmla="*/ 59 h 131"/>
                <a:gd name="T24" fmla="*/ 5 w 131"/>
                <a:gd name="T25" fmla="*/ 57 h 131"/>
                <a:gd name="T26" fmla="*/ 22 w 131"/>
                <a:gd name="T27" fmla="*/ 22 h 131"/>
                <a:gd name="T28" fmla="*/ 28 w 131"/>
                <a:gd name="T29" fmla="*/ 17 h 131"/>
                <a:gd name="T30" fmla="*/ 28 w 131"/>
                <a:gd name="T31" fmla="*/ 12 h 131"/>
                <a:gd name="T32" fmla="*/ 35 w 131"/>
                <a:gd name="T33" fmla="*/ 12 h 131"/>
                <a:gd name="T34" fmla="*/ 35 w 131"/>
                <a:gd name="T35" fmla="*/ 12 h 131"/>
                <a:gd name="T36" fmla="*/ 28 w 131"/>
                <a:gd name="T37" fmla="*/ 12 h 131"/>
                <a:gd name="T38" fmla="*/ 28 w 131"/>
                <a:gd name="T39" fmla="*/ 12 h 131"/>
                <a:gd name="T40" fmla="*/ 66 w 131"/>
                <a:gd name="T41" fmla="*/ 0 h 131"/>
                <a:gd name="T42" fmla="*/ 48 w 131"/>
                <a:gd name="T43" fmla="*/ 3 h 131"/>
                <a:gd name="T44" fmla="*/ 48 w 131"/>
                <a:gd name="T45" fmla="*/ 7 h 131"/>
                <a:gd name="T46" fmla="*/ 66 w 131"/>
                <a:gd name="T47" fmla="*/ 4 h 131"/>
                <a:gd name="T48" fmla="*/ 109 w 131"/>
                <a:gd name="T49" fmla="*/ 22 h 131"/>
                <a:gd name="T50" fmla="*/ 127 w 131"/>
                <a:gd name="T51" fmla="*/ 66 h 131"/>
                <a:gd name="T52" fmla="*/ 129 w 131"/>
                <a:gd name="T53" fmla="*/ 66 h 131"/>
                <a:gd name="T54" fmla="*/ 131 w 131"/>
                <a:gd name="T55" fmla="*/ 66 h 131"/>
                <a:gd name="T56" fmla="*/ 131 w 131"/>
                <a:gd name="T57" fmla="*/ 66 h 131"/>
                <a:gd name="T58" fmla="*/ 66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6"/>
                  </a:moveTo>
                  <a:cubicBezTo>
                    <a:pt x="129" y="66"/>
                    <a:pt x="129" y="66"/>
                    <a:pt x="129" y="66"/>
                  </a:cubicBezTo>
                  <a:cubicBezTo>
                    <a:pt x="127" y="66"/>
                    <a:pt x="127" y="66"/>
                    <a:pt x="127" y="66"/>
                  </a:cubicBezTo>
                  <a:cubicBezTo>
                    <a:pt x="127" y="83"/>
                    <a:pt x="121" y="98"/>
                    <a:pt x="109" y="109"/>
                  </a:cubicBezTo>
                  <a:cubicBezTo>
                    <a:pt x="98" y="121"/>
                    <a:pt x="83" y="127"/>
                    <a:pt x="66" y="127"/>
                  </a:cubicBezTo>
                  <a:cubicBezTo>
                    <a:pt x="49" y="127"/>
                    <a:pt x="33" y="121"/>
                    <a:pt x="22" y="109"/>
                  </a:cubicBezTo>
                  <a:cubicBezTo>
                    <a:pt x="14" y="101"/>
                    <a:pt x="8" y="91"/>
                    <a:pt x="6" y="79"/>
                  </a:cubicBezTo>
                  <a:cubicBezTo>
                    <a:pt x="4" y="80"/>
                    <a:pt x="3" y="80"/>
                    <a:pt x="2" y="81"/>
                  </a:cubicBezTo>
                  <a:cubicBezTo>
                    <a:pt x="9" y="110"/>
                    <a:pt x="35" y="131"/>
                    <a:pt x="66" y="131"/>
                  </a:cubicBezTo>
                  <a:cubicBezTo>
                    <a:pt x="102" y="131"/>
                    <a:pt x="131" y="102"/>
                    <a:pt x="131" y="66"/>
                  </a:cubicBezTo>
                  <a:moveTo>
                    <a:pt x="28" y="12"/>
                  </a:moveTo>
                  <a:cubicBezTo>
                    <a:pt x="13" y="23"/>
                    <a:pt x="2" y="40"/>
                    <a:pt x="0" y="59"/>
                  </a:cubicBezTo>
                  <a:cubicBezTo>
                    <a:pt x="2" y="58"/>
                    <a:pt x="3" y="58"/>
                    <a:pt x="5" y="57"/>
                  </a:cubicBezTo>
                  <a:cubicBezTo>
                    <a:pt x="7" y="43"/>
                    <a:pt x="13" y="31"/>
                    <a:pt x="22" y="22"/>
                  </a:cubicBezTo>
                  <a:cubicBezTo>
                    <a:pt x="24" y="20"/>
                    <a:pt x="26" y="19"/>
                    <a:pt x="28" y="17"/>
                  </a:cubicBezTo>
                  <a:cubicBezTo>
                    <a:pt x="28" y="16"/>
                    <a:pt x="28" y="14"/>
                    <a:pt x="28" y="12"/>
                  </a:cubicBezTo>
                  <a:cubicBezTo>
                    <a:pt x="35" y="12"/>
                    <a:pt x="35" y="12"/>
                    <a:pt x="35" y="12"/>
                  </a:cubicBezTo>
                  <a:cubicBezTo>
                    <a:pt x="35" y="12"/>
                    <a:pt x="35" y="12"/>
                    <a:pt x="35" y="12"/>
                  </a:cubicBezTo>
                  <a:cubicBezTo>
                    <a:pt x="28" y="12"/>
                    <a:pt x="28" y="12"/>
                    <a:pt x="28" y="12"/>
                  </a:cubicBezTo>
                  <a:cubicBezTo>
                    <a:pt x="28" y="12"/>
                    <a:pt x="28" y="12"/>
                    <a:pt x="28" y="12"/>
                  </a:cubicBezTo>
                  <a:moveTo>
                    <a:pt x="66" y="0"/>
                  </a:moveTo>
                  <a:cubicBezTo>
                    <a:pt x="59" y="0"/>
                    <a:pt x="53" y="1"/>
                    <a:pt x="48" y="3"/>
                  </a:cubicBezTo>
                  <a:cubicBezTo>
                    <a:pt x="48" y="4"/>
                    <a:pt x="48" y="5"/>
                    <a:pt x="48" y="7"/>
                  </a:cubicBezTo>
                  <a:cubicBezTo>
                    <a:pt x="54" y="5"/>
                    <a:pt x="60" y="4"/>
                    <a:pt x="66" y="4"/>
                  </a:cubicBezTo>
                  <a:cubicBezTo>
                    <a:pt x="83" y="4"/>
                    <a:pt x="98" y="11"/>
                    <a:pt x="109" y="22"/>
                  </a:cubicBezTo>
                  <a:cubicBezTo>
                    <a:pt x="121" y="33"/>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7" name="Freeform 316"/>
            <p:cNvSpPr>
              <a:spLocks noEditPoints="1"/>
            </p:cNvSpPr>
            <p:nvPr/>
          </p:nvSpPr>
          <p:spPr bwMode="auto">
            <a:xfrm>
              <a:off x="2036763" y="1681164"/>
              <a:ext cx="44450" cy="73025"/>
            </a:xfrm>
            <a:custGeom>
              <a:avLst/>
              <a:gdLst>
                <a:gd name="T0" fmla="*/ 5 w 48"/>
                <a:gd name="T1" fmla="*/ 54 h 78"/>
                <a:gd name="T2" fmla="*/ 0 w 48"/>
                <a:gd name="T3" fmla="*/ 56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9 h 78"/>
                <a:gd name="T16" fmla="*/ 28 w 48"/>
                <a:gd name="T17" fmla="*/ 9 h 78"/>
                <a:gd name="T18" fmla="*/ 28 w 48"/>
                <a:gd name="T19" fmla="*/ 14 h 78"/>
                <a:gd name="T20" fmla="*/ 35 w 48"/>
                <a:gd name="T21" fmla="*/ 9 h 78"/>
                <a:gd name="T22" fmla="*/ 48 w 48"/>
                <a:gd name="T23" fmla="*/ 0 h 78"/>
                <a:gd name="T24" fmla="*/ 28 w 48"/>
                <a:gd name="T25" fmla="*/ 9 h 78"/>
                <a:gd name="T26" fmla="*/ 28 w 48"/>
                <a:gd name="T27" fmla="*/ 9 h 78"/>
                <a:gd name="T28" fmla="*/ 35 w 48"/>
                <a:gd name="T29" fmla="*/ 9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5"/>
                    <a:pt x="0" y="56"/>
                  </a:cubicBezTo>
                  <a:cubicBezTo>
                    <a:pt x="0" y="58"/>
                    <a:pt x="0" y="61"/>
                    <a:pt x="0" y="63"/>
                  </a:cubicBezTo>
                  <a:cubicBezTo>
                    <a:pt x="0" y="68"/>
                    <a:pt x="1" y="73"/>
                    <a:pt x="2" y="78"/>
                  </a:cubicBezTo>
                  <a:cubicBezTo>
                    <a:pt x="3" y="77"/>
                    <a:pt x="4" y="77"/>
                    <a:pt x="6" y="76"/>
                  </a:cubicBezTo>
                  <a:cubicBezTo>
                    <a:pt x="5" y="72"/>
                    <a:pt x="4" y="67"/>
                    <a:pt x="4" y="63"/>
                  </a:cubicBezTo>
                  <a:cubicBezTo>
                    <a:pt x="4" y="60"/>
                    <a:pt x="4" y="57"/>
                    <a:pt x="5" y="54"/>
                  </a:cubicBezTo>
                  <a:moveTo>
                    <a:pt x="35" y="9"/>
                  </a:moveTo>
                  <a:cubicBezTo>
                    <a:pt x="28" y="9"/>
                    <a:pt x="28" y="9"/>
                    <a:pt x="28" y="9"/>
                  </a:cubicBezTo>
                  <a:cubicBezTo>
                    <a:pt x="28" y="11"/>
                    <a:pt x="28" y="13"/>
                    <a:pt x="28" y="14"/>
                  </a:cubicBezTo>
                  <a:cubicBezTo>
                    <a:pt x="30" y="12"/>
                    <a:pt x="33" y="11"/>
                    <a:pt x="35" y="9"/>
                  </a:cubicBezTo>
                  <a:moveTo>
                    <a:pt x="48" y="0"/>
                  </a:moveTo>
                  <a:cubicBezTo>
                    <a:pt x="41" y="2"/>
                    <a:pt x="34" y="5"/>
                    <a:pt x="28" y="9"/>
                  </a:cubicBezTo>
                  <a:cubicBezTo>
                    <a:pt x="28" y="9"/>
                    <a:pt x="28" y="9"/>
                    <a:pt x="28" y="9"/>
                  </a:cubicBezTo>
                  <a:cubicBezTo>
                    <a:pt x="35" y="9"/>
                    <a:pt x="35" y="9"/>
                    <a:pt x="35" y="9"/>
                  </a:cubicBezTo>
                  <a:cubicBezTo>
                    <a:pt x="39" y="7"/>
                    <a:pt x="43" y="5"/>
                    <a:pt x="48" y="4"/>
                  </a:cubicBezTo>
                  <a:cubicBezTo>
                    <a:pt x="48" y="2"/>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8" name="Freeform 317"/>
            <p:cNvSpPr>
              <a:spLocks noEditPoints="1"/>
            </p:cNvSpPr>
            <p:nvPr/>
          </p:nvSpPr>
          <p:spPr bwMode="auto">
            <a:xfrm>
              <a:off x="1736726" y="10144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2 w 131"/>
                <a:gd name="T11" fmla="*/ 109 h 131"/>
                <a:gd name="T12" fmla="*/ 5 w 131"/>
                <a:gd name="T13" fmla="*/ 79 h 131"/>
                <a:gd name="T14" fmla="*/ 1 w 131"/>
                <a:gd name="T15" fmla="*/ 80 h 131"/>
                <a:gd name="T16" fmla="*/ 65 w 131"/>
                <a:gd name="T17" fmla="*/ 131 h 131"/>
                <a:gd name="T18" fmla="*/ 131 w 131"/>
                <a:gd name="T19" fmla="*/ 65 h 131"/>
                <a:gd name="T20" fmla="*/ 28 w 131"/>
                <a:gd name="T21" fmla="*/ 12 h 131"/>
                <a:gd name="T22" fmla="*/ 0 w 131"/>
                <a:gd name="T23" fmla="*/ 59 h 131"/>
                <a:gd name="T24" fmla="*/ 4 w 131"/>
                <a:gd name="T25" fmla="*/ 56 h 131"/>
                <a:gd name="T26" fmla="*/ 22 w 131"/>
                <a:gd name="T27" fmla="*/ 22 h 131"/>
                <a:gd name="T28" fmla="*/ 27 w 131"/>
                <a:gd name="T29" fmla="*/ 17 h 131"/>
                <a:gd name="T30" fmla="*/ 28 w 131"/>
                <a:gd name="T31" fmla="*/ 12 h 131"/>
                <a:gd name="T32" fmla="*/ 34 w 131"/>
                <a:gd name="T33" fmla="*/ 12 h 131"/>
                <a:gd name="T34" fmla="*/ 34 w 131"/>
                <a:gd name="T35" fmla="*/ 12 h 131"/>
                <a:gd name="T36" fmla="*/ 28 w 131"/>
                <a:gd name="T37" fmla="*/ 12 h 131"/>
                <a:gd name="T38" fmla="*/ 28 w 131"/>
                <a:gd name="T39" fmla="*/ 12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8" y="120"/>
                    <a:pt x="82" y="127"/>
                    <a:pt x="65" y="127"/>
                  </a:cubicBezTo>
                  <a:cubicBezTo>
                    <a:pt x="48" y="127"/>
                    <a:pt x="33" y="120"/>
                    <a:pt x="22" y="109"/>
                  </a:cubicBezTo>
                  <a:cubicBezTo>
                    <a:pt x="13" y="101"/>
                    <a:pt x="8" y="90"/>
                    <a:pt x="5" y="79"/>
                  </a:cubicBezTo>
                  <a:cubicBezTo>
                    <a:pt x="4" y="79"/>
                    <a:pt x="3" y="80"/>
                    <a:pt x="1" y="80"/>
                  </a:cubicBezTo>
                  <a:cubicBezTo>
                    <a:pt x="8" y="109"/>
                    <a:pt x="34" y="131"/>
                    <a:pt x="65" y="131"/>
                  </a:cubicBezTo>
                  <a:cubicBezTo>
                    <a:pt x="101" y="131"/>
                    <a:pt x="131" y="102"/>
                    <a:pt x="131" y="65"/>
                  </a:cubicBezTo>
                  <a:moveTo>
                    <a:pt x="28" y="12"/>
                  </a:moveTo>
                  <a:cubicBezTo>
                    <a:pt x="12" y="22"/>
                    <a:pt x="2" y="39"/>
                    <a:pt x="0" y="59"/>
                  </a:cubicBezTo>
                  <a:cubicBezTo>
                    <a:pt x="1" y="58"/>
                    <a:pt x="3" y="57"/>
                    <a:pt x="4" y="56"/>
                  </a:cubicBezTo>
                  <a:cubicBezTo>
                    <a:pt x="6" y="43"/>
                    <a:pt x="12" y="31"/>
                    <a:pt x="22" y="22"/>
                  </a:cubicBezTo>
                  <a:cubicBezTo>
                    <a:pt x="23" y="20"/>
                    <a:pt x="25" y="18"/>
                    <a:pt x="27" y="17"/>
                  </a:cubicBezTo>
                  <a:cubicBezTo>
                    <a:pt x="28" y="15"/>
                    <a:pt x="28" y="14"/>
                    <a:pt x="28" y="12"/>
                  </a:cubicBezTo>
                  <a:cubicBezTo>
                    <a:pt x="34" y="12"/>
                    <a:pt x="34" y="12"/>
                    <a:pt x="34" y="12"/>
                  </a:cubicBezTo>
                  <a:cubicBezTo>
                    <a:pt x="34" y="12"/>
                    <a:pt x="34" y="12"/>
                    <a:pt x="34" y="12"/>
                  </a:cubicBezTo>
                  <a:cubicBezTo>
                    <a:pt x="28" y="12"/>
                    <a:pt x="28" y="12"/>
                    <a:pt x="28" y="12"/>
                  </a:cubicBezTo>
                  <a:cubicBezTo>
                    <a:pt x="28" y="12"/>
                    <a:pt x="28" y="12"/>
                    <a:pt x="28" y="12"/>
                  </a:cubicBezTo>
                  <a:moveTo>
                    <a:pt x="65" y="0"/>
                  </a:moveTo>
                  <a:cubicBezTo>
                    <a:pt x="59" y="0"/>
                    <a:pt x="53" y="1"/>
                    <a:pt x="47" y="2"/>
                  </a:cubicBezTo>
                  <a:cubicBezTo>
                    <a:pt x="47" y="4"/>
                    <a:pt x="47" y="5"/>
                    <a:pt x="47" y="6"/>
                  </a:cubicBezTo>
                  <a:cubicBezTo>
                    <a:pt x="53" y="5"/>
                    <a:pt x="59" y="4"/>
                    <a:pt x="65" y="4"/>
                  </a:cubicBezTo>
                  <a:cubicBezTo>
                    <a:pt x="82" y="4"/>
                    <a:pt x="98"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9" name="Freeform 318"/>
            <p:cNvSpPr>
              <a:spLocks noEditPoints="1"/>
            </p:cNvSpPr>
            <p:nvPr/>
          </p:nvSpPr>
          <p:spPr bwMode="auto">
            <a:xfrm>
              <a:off x="1736726" y="1016001"/>
              <a:ext cx="42863" cy="73025"/>
            </a:xfrm>
            <a:custGeom>
              <a:avLst/>
              <a:gdLst>
                <a:gd name="T0" fmla="*/ 4 w 47"/>
                <a:gd name="T1" fmla="*/ 54 h 78"/>
                <a:gd name="T2" fmla="*/ 0 w 47"/>
                <a:gd name="T3" fmla="*/ 57 h 78"/>
                <a:gd name="T4" fmla="*/ 0 w 47"/>
                <a:gd name="T5" fmla="*/ 63 h 78"/>
                <a:gd name="T6" fmla="*/ 1 w 47"/>
                <a:gd name="T7" fmla="*/ 78 h 78"/>
                <a:gd name="T8" fmla="*/ 5 w 47"/>
                <a:gd name="T9" fmla="*/ 77 h 78"/>
                <a:gd name="T10" fmla="*/ 4 w 47"/>
                <a:gd name="T11" fmla="*/ 63 h 78"/>
                <a:gd name="T12" fmla="*/ 4 w 47"/>
                <a:gd name="T13" fmla="*/ 54 h 78"/>
                <a:gd name="T14" fmla="*/ 34 w 47"/>
                <a:gd name="T15" fmla="*/ 10 h 78"/>
                <a:gd name="T16" fmla="*/ 28 w 47"/>
                <a:gd name="T17" fmla="*/ 10 h 78"/>
                <a:gd name="T18" fmla="*/ 27 w 47"/>
                <a:gd name="T19" fmla="*/ 15 h 78"/>
                <a:gd name="T20" fmla="*/ 34 w 47"/>
                <a:gd name="T21" fmla="*/ 10 h 78"/>
                <a:gd name="T22" fmla="*/ 47 w 47"/>
                <a:gd name="T23" fmla="*/ 0 h 78"/>
                <a:gd name="T24" fmla="*/ 28 w 47"/>
                <a:gd name="T25" fmla="*/ 10 h 78"/>
                <a:gd name="T26" fmla="*/ 28 w 47"/>
                <a:gd name="T27" fmla="*/ 10 h 78"/>
                <a:gd name="T28" fmla="*/ 34 w 47"/>
                <a:gd name="T29" fmla="*/ 10 h 78"/>
                <a:gd name="T30" fmla="*/ 47 w 47"/>
                <a:gd name="T31" fmla="*/ 4 h 78"/>
                <a:gd name="T32" fmla="*/ 47 w 4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78">
                  <a:moveTo>
                    <a:pt x="4" y="54"/>
                  </a:moveTo>
                  <a:cubicBezTo>
                    <a:pt x="3" y="55"/>
                    <a:pt x="1" y="56"/>
                    <a:pt x="0" y="57"/>
                  </a:cubicBezTo>
                  <a:cubicBezTo>
                    <a:pt x="0" y="59"/>
                    <a:pt x="0" y="61"/>
                    <a:pt x="0" y="63"/>
                  </a:cubicBezTo>
                  <a:cubicBezTo>
                    <a:pt x="0" y="69"/>
                    <a:pt x="0" y="74"/>
                    <a:pt x="1" y="78"/>
                  </a:cubicBezTo>
                  <a:cubicBezTo>
                    <a:pt x="3" y="78"/>
                    <a:pt x="4" y="77"/>
                    <a:pt x="5" y="77"/>
                  </a:cubicBezTo>
                  <a:cubicBezTo>
                    <a:pt x="4" y="73"/>
                    <a:pt x="4" y="68"/>
                    <a:pt x="4" y="63"/>
                  </a:cubicBezTo>
                  <a:cubicBezTo>
                    <a:pt x="4" y="60"/>
                    <a:pt x="4" y="57"/>
                    <a:pt x="4" y="54"/>
                  </a:cubicBezTo>
                  <a:moveTo>
                    <a:pt x="34" y="10"/>
                  </a:moveTo>
                  <a:cubicBezTo>
                    <a:pt x="28" y="10"/>
                    <a:pt x="28" y="10"/>
                    <a:pt x="28" y="10"/>
                  </a:cubicBezTo>
                  <a:cubicBezTo>
                    <a:pt x="28" y="12"/>
                    <a:pt x="28" y="13"/>
                    <a:pt x="27" y="15"/>
                  </a:cubicBezTo>
                  <a:cubicBezTo>
                    <a:pt x="30" y="13"/>
                    <a:pt x="32" y="11"/>
                    <a:pt x="34" y="10"/>
                  </a:cubicBezTo>
                  <a:moveTo>
                    <a:pt x="47" y="0"/>
                  </a:moveTo>
                  <a:cubicBezTo>
                    <a:pt x="40" y="2"/>
                    <a:pt x="33" y="6"/>
                    <a:pt x="28" y="10"/>
                  </a:cubicBezTo>
                  <a:cubicBezTo>
                    <a:pt x="28" y="10"/>
                    <a:pt x="28" y="10"/>
                    <a:pt x="28" y="10"/>
                  </a:cubicBezTo>
                  <a:cubicBezTo>
                    <a:pt x="34" y="10"/>
                    <a:pt x="34" y="10"/>
                    <a:pt x="34" y="10"/>
                  </a:cubicBezTo>
                  <a:cubicBezTo>
                    <a:pt x="38" y="8"/>
                    <a:pt x="43" y="6"/>
                    <a:pt x="47" y="4"/>
                  </a:cubicBezTo>
                  <a:cubicBezTo>
                    <a:pt x="47" y="3"/>
                    <a:pt x="47" y="2"/>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0" name="Freeform 319"/>
            <p:cNvSpPr>
              <a:spLocks noEditPoints="1"/>
            </p:cNvSpPr>
            <p:nvPr/>
          </p:nvSpPr>
          <p:spPr bwMode="auto">
            <a:xfrm>
              <a:off x="1773238" y="2770189"/>
              <a:ext cx="123825" cy="122238"/>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1"/>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4"/>
                    <a:pt x="13" y="32"/>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1" name="Freeform 320"/>
            <p:cNvSpPr>
              <a:spLocks noEditPoints="1"/>
            </p:cNvSpPr>
            <p:nvPr/>
          </p:nvSpPr>
          <p:spPr bwMode="auto">
            <a:xfrm>
              <a:off x="1773238" y="2771776"/>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8"/>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2" name="Freeform 321"/>
            <p:cNvSpPr>
              <a:spLocks noEditPoints="1"/>
            </p:cNvSpPr>
            <p:nvPr/>
          </p:nvSpPr>
          <p:spPr bwMode="auto">
            <a:xfrm>
              <a:off x="2052638" y="2681289"/>
              <a:ext cx="122238" cy="61913"/>
            </a:xfrm>
            <a:custGeom>
              <a:avLst/>
              <a:gdLst>
                <a:gd name="T0" fmla="*/ 28 w 131"/>
                <a:gd name="T1" fmla="*/ 12 h 66"/>
                <a:gd name="T2" fmla="*/ 0 w 131"/>
                <a:gd name="T3" fmla="*/ 66 h 66"/>
                <a:gd name="T4" fmla="*/ 4 w 131"/>
                <a:gd name="T5" fmla="*/ 66 h 66"/>
                <a:gd name="T6" fmla="*/ 22 w 131"/>
                <a:gd name="T7" fmla="*/ 22 h 66"/>
                <a:gd name="T8" fmla="*/ 29 w 131"/>
                <a:gd name="T9" fmla="*/ 16 h 66"/>
                <a:gd name="T10" fmla="*/ 28 w 131"/>
                <a:gd name="T11" fmla="*/ 12 h 66"/>
                <a:gd name="T12" fmla="*/ 28 w 131"/>
                <a:gd name="T13" fmla="*/ 12 h 66"/>
                <a:gd name="T14" fmla="*/ 65 w 131"/>
                <a:gd name="T15" fmla="*/ 0 h 66"/>
                <a:gd name="T16" fmla="*/ 47 w 131"/>
                <a:gd name="T17" fmla="*/ 3 h 66"/>
                <a:gd name="T18" fmla="*/ 48 w 131"/>
                <a:gd name="T19" fmla="*/ 7 h 66"/>
                <a:gd name="T20" fmla="*/ 65 w 131"/>
                <a:gd name="T21" fmla="*/ 4 h 66"/>
                <a:gd name="T22" fmla="*/ 109 w 131"/>
                <a:gd name="T23" fmla="*/ 22 h 66"/>
                <a:gd name="T24" fmla="*/ 127 w 131"/>
                <a:gd name="T25" fmla="*/ 66 h 66"/>
                <a:gd name="T26" fmla="*/ 131 w 131"/>
                <a:gd name="T27" fmla="*/ 66 h 66"/>
                <a:gd name="T28" fmla="*/ 65 w 131"/>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6">
                  <a:moveTo>
                    <a:pt x="28" y="12"/>
                  </a:moveTo>
                  <a:cubicBezTo>
                    <a:pt x="11" y="24"/>
                    <a:pt x="0" y="44"/>
                    <a:pt x="0" y="66"/>
                  </a:cubicBezTo>
                  <a:cubicBezTo>
                    <a:pt x="4" y="66"/>
                    <a:pt x="4" y="66"/>
                    <a:pt x="4" y="66"/>
                  </a:cubicBezTo>
                  <a:cubicBezTo>
                    <a:pt x="4" y="49"/>
                    <a:pt x="11" y="33"/>
                    <a:pt x="22" y="22"/>
                  </a:cubicBezTo>
                  <a:cubicBezTo>
                    <a:pt x="24" y="20"/>
                    <a:pt x="26" y="18"/>
                    <a:pt x="29" y="16"/>
                  </a:cubicBezTo>
                  <a:cubicBezTo>
                    <a:pt x="28" y="15"/>
                    <a:pt x="28" y="14"/>
                    <a:pt x="28" y="12"/>
                  </a:cubicBezTo>
                  <a:cubicBezTo>
                    <a:pt x="28" y="12"/>
                    <a:pt x="28" y="12"/>
                    <a:pt x="28" y="12"/>
                  </a:cubicBezTo>
                  <a:moveTo>
                    <a:pt x="65" y="0"/>
                  </a:moveTo>
                  <a:cubicBezTo>
                    <a:pt x="59" y="0"/>
                    <a:pt x="53" y="1"/>
                    <a:pt x="47" y="3"/>
                  </a:cubicBezTo>
                  <a:cubicBezTo>
                    <a:pt x="47" y="4"/>
                    <a:pt x="47" y="6"/>
                    <a:pt x="48" y="7"/>
                  </a:cubicBezTo>
                  <a:cubicBezTo>
                    <a:pt x="53" y="5"/>
                    <a:pt x="59" y="4"/>
                    <a:pt x="65" y="4"/>
                  </a:cubicBezTo>
                  <a:cubicBezTo>
                    <a:pt x="82" y="4"/>
                    <a:pt x="98" y="11"/>
                    <a:pt x="109" y="22"/>
                  </a:cubicBezTo>
                  <a:cubicBezTo>
                    <a:pt x="120" y="33"/>
                    <a:pt x="127" y="49"/>
                    <a:pt x="127" y="66"/>
                  </a:cubicBezTo>
                  <a:cubicBezTo>
                    <a:pt x="131" y="66"/>
                    <a:pt x="131" y="66"/>
                    <a:pt x="131" y="66"/>
                  </a:cubicBezTo>
                  <a:cubicBezTo>
                    <a:pt x="131" y="30"/>
                    <a:pt x="102"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3" name="Freeform 322"/>
            <p:cNvSpPr/>
            <p:nvPr/>
          </p:nvSpPr>
          <p:spPr bwMode="auto">
            <a:xfrm>
              <a:off x="2078038" y="2684464"/>
              <a:ext cx="19050" cy="11113"/>
            </a:xfrm>
            <a:custGeom>
              <a:avLst/>
              <a:gdLst>
                <a:gd name="T0" fmla="*/ 19 w 20"/>
                <a:gd name="T1" fmla="*/ 0 h 13"/>
                <a:gd name="T2" fmla="*/ 0 w 20"/>
                <a:gd name="T3" fmla="*/ 9 h 13"/>
                <a:gd name="T4" fmla="*/ 0 w 20"/>
                <a:gd name="T5" fmla="*/ 9 h 13"/>
                <a:gd name="T6" fmla="*/ 1 w 20"/>
                <a:gd name="T7" fmla="*/ 13 h 13"/>
                <a:gd name="T8" fmla="*/ 20 w 20"/>
                <a:gd name="T9" fmla="*/ 4 h 13"/>
                <a:gd name="T10" fmla="*/ 19 w 20"/>
                <a:gd name="T11" fmla="*/ 0 h 13"/>
              </a:gdLst>
              <a:ahLst/>
              <a:cxnLst>
                <a:cxn ang="0">
                  <a:pos x="T0" y="T1"/>
                </a:cxn>
                <a:cxn ang="0">
                  <a:pos x="T2" y="T3"/>
                </a:cxn>
                <a:cxn ang="0">
                  <a:pos x="T4" y="T5"/>
                </a:cxn>
                <a:cxn ang="0">
                  <a:pos x="T6" y="T7"/>
                </a:cxn>
                <a:cxn ang="0">
                  <a:pos x="T8" y="T9"/>
                </a:cxn>
                <a:cxn ang="0">
                  <a:pos x="T10" y="T11"/>
                </a:cxn>
              </a:cxnLst>
              <a:rect l="0" t="0" r="r" b="b"/>
              <a:pathLst>
                <a:path w="20" h="13">
                  <a:moveTo>
                    <a:pt x="19" y="0"/>
                  </a:moveTo>
                  <a:cubicBezTo>
                    <a:pt x="12" y="2"/>
                    <a:pt x="6" y="5"/>
                    <a:pt x="0" y="9"/>
                  </a:cubicBezTo>
                  <a:cubicBezTo>
                    <a:pt x="0" y="9"/>
                    <a:pt x="0" y="9"/>
                    <a:pt x="0" y="9"/>
                  </a:cubicBezTo>
                  <a:cubicBezTo>
                    <a:pt x="0" y="11"/>
                    <a:pt x="0" y="12"/>
                    <a:pt x="1" y="13"/>
                  </a:cubicBezTo>
                  <a:cubicBezTo>
                    <a:pt x="6" y="9"/>
                    <a:pt x="13" y="6"/>
                    <a:pt x="20" y="4"/>
                  </a:cubicBezTo>
                  <a:cubicBezTo>
                    <a:pt x="19" y="3"/>
                    <a:pt x="19" y="1"/>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4" name="Freeform 323"/>
            <p:cNvSpPr>
              <a:spLocks noEditPoints="1"/>
            </p:cNvSpPr>
            <p:nvPr/>
          </p:nvSpPr>
          <p:spPr bwMode="auto">
            <a:xfrm>
              <a:off x="1577976" y="1768476"/>
              <a:ext cx="122238" cy="60325"/>
            </a:xfrm>
            <a:custGeom>
              <a:avLst/>
              <a:gdLst>
                <a:gd name="T0" fmla="*/ 28 w 131"/>
                <a:gd name="T1" fmla="*/ 11 h 65"/>
                <a:gd name="T2" fmla="*/ 0 w 131"/>
                <a:gd name="T3" fmla="*/ 65 h 65"/>
                <a:gd name="T4" fmla="*/ 4 w 131"/>
                <a:gd name="T5" fmla="*/ 65 h 65"/>
                <a:gd name="T6" fmla="*/ 22 w 131"/>
                <a:gd name="T7" fmla="*/ 22 h 65"/>
                <a:gd name="T8" fmla="*/ 29 w 131"/>
                <a:gd name="T9" fmla="*/ 16 h 65"/>
                <a:gd name="T10" fmla="*/ 28 w 131"/>
                <a:gd name="T11" fmla="*/ 12 h 65"/>
                <a:gd name="T12" fmla="*/ 28 w 131"/>
                <a:gd name="T13" fmla="*/ 11 h 65"/>
                <a:gd name="T14" fmla="*/ 65 w 131"/>
                <a:gd name="T15" fmla="*/ 0 h 65"/>
                <a:gd name="T16" fmla="*/ 47 w 131"/>
                <a:gd name="T17" fmla="*/ 2 h 65"/>
                <a:gd name="T18" fmla="*/ 48 w 131"/>
                <a:gd name="T19" fmla="*/ 6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8" y="11"/>
                  </a:moveTo>
                  <a:cubicBezTo>
                    <a:pt x="11" y="23"/>
                    <a:pt x="0" y="43"/>
                    <a:pt x="0" y="65"/>
                  </a:cubicBezTo>
                  <a:cubicBezTo>
                    <a:pt x="4" y="65"/>
                    <a:pt x="4" y="65"/>
                    <a:pt x="4" y="65"/>
                  </a:cubicBezTo>
                  <a:cubicBezTo>
                    <a:pt x="4" y="48"/>
                    <a:pt x="11" y="33"/>
                    <a:pt x="22" y="22"/>
                  </a:cubicBezTo>
                  <a:cubicBezTo>
                    <a:pt x="24" y="20"/>
                    <a:pt x="26" y="18"/>
                    <a:pt x="29" y="16"/>
                  </a:cubicBezTo>
                  <a:cubicBezTo>
                    <a:pt x="28" y="15"/>
                    <a:pt x="28" y="13"/>
                    <a:pt x="28" y="12"/>
                  </a:cubicBezTo>
                  <a:cubicBezTo>
                    <a:pt x="28" y="12"/>
                    <a:pt x="28" y="12"/>
                    <a:pt x="28" y="11"/>
                  </a:cubicBezTo>
                  <a:moveTo>
                    <a:pt x="65" y="0"/>
                  </a:moveTo>
                  <a:cubicBezTo>
                    <a:pt x="59" y="0"/>
                    <a:pt x="53" y="0"/>
                    <a:pt x="47" y="2"/>
                  </a:cubicBezTo>
                  <a:cubicBezTo>
                    <a:pt x="47" y="4"/>
                    <a:pt x="47" y="5"/>
                    <a:pt x="48" y="6"/>
                  </a:cubicBezTo>
                  <a:cubicBezTo>
                    <a:pt x="53" y="5"/>
                    <a:pt x="59" y="4"/>
                    <a:pt x="65" y="4"/>
                  </a:cubicBezTo>
                  <a:cubicBezTo>
                    <a:pt x="82" y="4"/>
                    <a:pt x="98" y="10"/>
                    <a:pt x="109" y="22"/>
                  </a:cubicBezTo>
                  <a:cubicBezTo>
                    <a:pt x="120" y="33"/>
                    <a:pt x="127" y="48"/>
                    <a:pt x="127" y="65"/>
                  </a:cubicBezTo>
                  <a:cubicBezTo>
                    <a:pt x="131" y="65"/>
                    <a:pt x="131" y="65"/>
                    <a:pt x="131" y="65"/>
                  </a:cubicBezTo>
                  <a:cubicBezTo>
                    <a:pt x="131" y="29"/>
                    <a:pt x="102"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5" name="Freeform 324"/>
            <p:cNvSpPr/>
            <p:nvPr/>
          </p:nvSpPr>
          <p:spPr bwMode="auto">
            <a:xfrm>
              <a:off x="1603376" y="1770064"/>
              <a:ext cx="19050" cy="12700"/>
            </a:xfrm>
            <a:custGeom>
              <a:avLst/>
              <a:gdLst>
                <a:gd name="T0" fmla="*/ 19 w 20"/>
                <a:gd name="T1" fmla="*/ 0 h 14"/>
                <a:gd name="T2" fmla="*/ 0 w 20"/>
                <a:gd name="T3" fmla="*/ 9 h 14"/>
                <a:gd name="T4" fmla="*/ 0 w 20"/>
                <a:gd name="T5" fmla="*/ 10 h 14"/>
                <a:gd name="T6" fmla="*/ 1 w 20"/>
                <a:gd name="T7" fmla="*/ 14 h 14"/>
                <a:gd name="T8" fmla="*/ 20 w 20"/>
                <a:gd name="T9" fmla="*/ 4 h 14"/>
                <a:gd name="T10" fmla="*/ 19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19" y="0"/>
                  </a:moveTo>
                  <a:cubicBezTo>
                    <a:pt x="12" y="2"/>
                    <a:pt x="6" y="5"/>
                    <a:pt x="0" y="9"/>
                  </a:cubicBezTo>
                  <a:cubicBezTo>
                    <a:pt x="0" y="10"/>
                    <a:pt x="0" y="10"/>
                    <a:pt x="0" y="10"/>
                  </a:cubicBezTo>
                  <a:cubicBezTo>
                    <a:pt x="0" y="11"/>
                    <a:pt x="0" y="13"/>
                    <a:pt x="1" y="14"/>
                  </a:cubicBezTo>
                  <a:cubicBezTo>
                    <a:pt x="6" y="10"/>
                    <a:pt x="13" y="6"/>
                    <a:pt x="20" y="4"/>
                  </a:cubicBezTo>
                  <a:cubicBezTo>
                    <a:pt x="19" y="3"/>
                    <a:pt x="19" y="2"/>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6" name="Freeform 325"/>
            <p:cNvSpPr>
              <a:spLocks noEditPoints="1"/>
            </p:cNvSpPr>
            <p:nvPr/>
          </p:nvSpPr>
          <p:spPr bwMode="auto">
            <a:xfrm>
              <a:off x="950913" y="1284289"/>
              <a:ext cx="122238" cy="60325"/>
            </a:xfrm>
            <a:custGeom>
              <a:avLst/>
              <a:gdLst>
                <a:gd name="T0" fmla="*/ 27 w 131"/>
                <a:gd name="T1" fmla="*/ 12 h 65"/>
                <a:gd name="T2" fmla="*/ 0 w 131"/>
                <a:gd name="T3" fmla="*/ 65 h 65"/>
                <a:gd name="T4" fmla="*/ 4 w 131"/>
                <a:gd name="T5" fmla="*/ 65 h 65"/>
                <a:gd name="T6" fmla="*/ 22 w 131"/>
                <a:gd name="T7" fmla="*/ 22 h 65"/>
                <a:gd name="T8" fmla="*/ 28 w 131"/>
                <a:gd name="T9" fmla="*/ 16 h 65"/>
                <a:gd name="T10" fmla="*/ 27 w 131"/>
                <a:gd name="T11" fmla="*/ 12 h 65"/>
                <a:gd name="T12" fmla="*/ 27 w 131"/>
                <a:gd name="T13" fmla="*/ 12 h 65"/>
                <a:gd name="T14" fmla="*/ 65 w 131"/>
                <a:gd name="T15" fmla="*/ 0 h 65"/>
                <a:gd name="T16" fmla="*/ 47 w 131"/>
                <a:gd name="T17" fmla="*/ 2 h 65"/>
                <a:gd name="T18" fmla="*/ 47 w 131"/>
                <a:gd name="T19" fmla="*/ 7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7" y="12"/>
                  </a:moveTo>
                  <a:cubicBezTo>
                    <a:pt x="11" y="24"/>
                    <a:pt x="0" y="43"/>
                    <a:pt x="0" y="65"/>
                  </a:cubicBezTo>
                  <a:cubicBezTo>
                    <a:pt x="4" y="65"/>
                    <a:pt x="4" y="65"/>
                    <a:pt x="4" y="65"/>
                  </a:cubicBezTo>
                  <a:cubicBezTo>
                    <a:pt x="4" y="48"/>
                    <a:pt x="11" y="33"/>
                    <a:pt x="22" y="22"/>
                  </a:cubicBezTo>
                  <a:cubicBezTo>
                    <a:pt x="24" y="20"/>
                    <a:pt x="26" y="18"/>
                    <a:pt x="28" y="16"/>
                  </a:cubicBezTo>
                  <a:cubicBezTo>
                    <a:pt x="28" y="15"/>
                    <a:pt x="27" y="14"/>
                    <a:pt x="27" y="12"/>
                  </a:cubicBezTo>
                  <a:cubicBezTo>
                    <a:pt x="27" y="12"/>
                    <a:pt x="27" y="12"/>
                    <a:pt x="27" y="12"/>
                  </a:cubicBezTo>
                  <a:moveTo>
                    <a:pt x="65" y="0"/>
                  </a:moveTo>
                  <a:cubicBezTo>
                    <a:pt x="59" y="0"/>
                    <a:pt x="53" y="1"/>
                    <a:pt x="47" y="2"/>
                  </a:cubicBezTo>
                  <a:cubicBezTo>
                    <a:pt x="47" y="4"/>
                    <a:pt x="47" y="5"/>
                    <a:pt x="47" y="7"/>
                  </a:cubicBezTo>
                  <a:cubicBezTo>
                    <a:pt x="53" y="5"/>
                    <a:pt x="59" y="4"/>
                    <a:pt x="65" y="4"/>
                  </a:cubicBezTo>
                  <a:cubicBezTo>
                    <a:pt x="82" y="4"/>
                    <a:pt x="98" y="11"/>
                    <a:pt x="109" y="22"/>
                  </a:cubicBezTo>
                  <a:cubicBezTo>
                    <a:pt x="120" y="33"/>
                    <a:pt x="127" y="48"/>
                    <a:pt x="127"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7" name="Freeform 326"/>
            <p:cNvSpPr/>
            <p:nvPr/>
          </p:nvSpPr>
          <p:spPr bwMode="auto">
            <a:xfrm>
              <a:off x="976313" y="1285876"/>
              <a:ext cx="17463" cy="14288"/>
            </a:xfrm>
            <a:custGeom>
              <a:avLst/>
              <a:gdLst>
                <a:gd name="T0" fmla="*/ 20 w 20"/>
                <a:gd name="T1" fmla="*/ 0 h 14"/>
                <a:gd name="T2" fmla="*/ 0 w 20"/>
                <a:gd name="T3" fmla="*/ 10 h 14"/>
                <a:gd name="T4" fmla="*/ 0 w 20"/>
                <a:gd name="T5" fmla="*/ 10 h 14"/>
                <a:gd name="T6" fmla="*/ 1 w 20"/>
                <a:gd name="T7" fmla="*/ 14 h 14"/>
                <a:gd name="T8" fmla="*/ 20 w 20"/>
                <a:gd name="T9" fmla="*/ 5 h 14"/>
                <a:gd name="T10" fmla="*/ 20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20" y="0"/>
                  </a:moveTo>
                  <a:cubicBezTo>
                    <a:pt x="13" y="3"/>
                    <a:pt x="6" y="6"/>
                    <a:pt x="0" y="10"/>
                  </a:cubicBezTo>
                  <a:cubicBezTo>
                    <a:pt x="0" y="10"/>
                    <a:pt x="0" y="10"/>
                    <a:pt x="0" y="10"/>
                  </a:cubicBezTo>
                  <a:cubicBezTo>
                    <a:pt x="0" y="12"/>
                    <a:pt x="1" y="13"/>
                    <a:pt x="1" y="14"/>
                  </a:cubicBezTo>
                  <a:cubicBezTo>
                    <a:pt x="7" y="10"/>
                    <a:pt x="13" y="7"/>
                    <a:pt x="20" y="5"/>
                  </a:cubicBezTo>
                  <a:cubicBezTo>
                    <a:pt x="20" y="3"/>
                    <a:pt x="20" y="2"/>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8" name="Freeform 327"/>
            <p:cNvSpPr/>
            <p:nvPr/>
          </p:nvSpPr>
          <p:spPr bwMode="auto">
            <a:xfrm>
              <a:off x="2392363" y="1322389"/>
              <a:ext cx="60325" cy="122238"/>
            </a:xfrm>
            <a:custGeom>
              <a:avLst/>
              <a:gdLst>
                <a:gd name="T0" fmla="*/ 65 w 65"/>
                <a:gd name="T1" fmla="*/ 0 h 131"/>
                <a:gd name="T2" fmla="*/ 0 w 65"/>
                <a:gd name="T3" fmla="*/ 65 h 131"/>
                <a:gd name="T4" fmla="*/ 65 w 65"/>
                <a:gd name="T5" fmla="*/ 131 h 131"/>
                <a:gd name="T6" fmla="*/ 65 w 65"/>
                <a:gd name="T7" fmla="*/ 127 h 131"/>
                <a:gd name="T8" fmla="*/ 22 w 65"/>
                <a:gd name="T9" fmla="*/ 109 h 131"/>
                <a:gd name="T10" fmla="*/ 4 w 65"/>
                <a:gd name="T11" fmla="*/ 65 h 131"/>
                <a:gd name="T12" fmla="*/ 22 w 65"/>
                <a:gd name="T13" fmla="*/ 22 h 131"/>
                <a:gd name="T14" fmla="*/ 65 w 65"/>
                <a:gd name="T15" fmla="*/ 4 h 131"/>
                <a:gd name="T16" fmla="*/ 65 w 65"/>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31">
                  <a:moveTo>
                    <a:pt x="65" y="0"/>
                  </a:moveTo>
                  <a:cubicBezTo>
                    <a:pt x="29" y="0"/>
                    <a:pt x="0" y="29"/>
                    <a:pt x="0" y="65"/>
                  </a:cubicBezTo>
                  <a:cubicBezTo>
                    <a:pt x="0" y="101"/>
                    <a:pt x="29" y="131"/>
                    <a:pt x="65" y="131"/>
                  </a:cubicBezTo>
                  <a:cubicBezTo>
                    <a:pt x="65" y="127"/>
                    <a:pt x="65" y="127"/>
                    <a:pt x="65" y="127"/>
                  </a:cubicBezTo>
                  <a:cubicBezTo>
                    <a:pt x="48" y="127"/>
                    <a:pt x="33" y="120"/>
                    <a:pt x="22" y="109"/>
                  </a:cubicBezTo>
                  <a:cubicBezTo>
                    <a:pt x="11" y="98"/>
                    <a:pt x="4" y="82"/>
                    <a:pt x="4" y="65"/>
                  </a:cubicBezTo>
                  <a:cubicBezTo>
                    <a:pt x="4" y="48"/>
                    <a:pt x="11" y="33"/>
                    <a:pt x="22" y="22"/>
                  </a:cubicBezTo>
                  <a:cubicBezTo>
                    <a:pt x="33" y="11"/>
                    <a:pt x="48" y="4"/>
                    <a:pt x="65" y="4"/>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9" name="Freeform 328"/>
            <p:cNvSpPr/>
            <p:nvPr/>
          </p:nvSpPr>
          <p:spPr bwMode="auto">
            <a:xfrm>
              <a:off x="958851" y="2711451"/>
              <a:ext cx="60325" cy="122238"/>
            </a:xfrm>
            <a:custGeom>
              <a:avLst/>
              <a:gdLst>
                <a:gd name="T0" fmla="*/ 66 w 66"/>
                <a:gd name="T1" fmla="*/ 0 h 131"/>
                <a:gd name="T2" fmla="*/ 0 w 66"/>
                <a:gd name="T3" fmla="*/ 65 h 131"/>
                <a:gd name="T4" fmla="*/ 66 w 66"/>
                <a:gd name="T5" fmla="*/ 131 h 131"/>
                <a:gd name="T6" fmla="*/ 66 w 66"/>
                <a:gd name="T7" fmla="*/ 127 h 131"/>
                <a:gd name="T8" fmla="*/ 22 w 66"/>
                <a:gd name="T9" fmla="*/ 109 h 131"/>
                <a:gd name="T10" fmla="*/ 4 w 66"/>
                <a:gd name="T11" fmla="*/ 65 h 131"/>
                <a:gd name="T12" fmla="*/ 22 w 66"/>
                <a:gd name="T13" fmla="*/ 22 h 131"/>
                <a:gd name="T14" fmla="*/ 66 w 66"/>
                <a:gd name="T15" fmla="*/ 4 h 131"/>
                <a:gd name="T16" fmla="*/ 66 w 66"/>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1">
                  <a:moveTo>
                    <a:pt x="66" y="0"/>
                  </a:moveTo>
                  <a:cubicBezTo>
                    <a:pt x="30" y="0"/>
                    <a:pt x="0" y="29"/>
                    <a:pt x="0" y="65"/>
                  </a:cubicBezTo>
                  <a:cubicBezTo>
                    <a:pt x="0" y="102"/>
                    <a:pt x="30" y="131"/>
                    <a:pt x="66" y="131"/>
                  </a:cubicBezTo>
                  <a:cubicBezTo>
                    <a:pt x="66" y="127"/>
                    <a:pt x="66" y="127"/>
                    <a:pt x="66" y="127"/>
                  </a:cubicBezTo>
                  <a:cubicBezTo>
                    <a:pt x="49" y="127"/>
                    <a:pt x="33" y="120"/>
                    <a:pt x="22" y="109"/>
                  </a:cubicBezTo>
                  <a:cubicBezTo>
                    <a:pt x="11" y="98"/>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0" name="Freeform 329"/>
            <p:cNvSpPr/>
            <p:nvPr/>
          </p:nvSpPr>
          <p:spPr bwMode="auto">
            <a:xfrm>
              <a:off x="1597026" y="819151"/>
              <a:ext cx="61913" cy="120650"/>
            </a:xfrm>
            <a:custGeom>
              <a:avLst/>
              <a:gdLst>
                <a:gd name="T0" fmla="*/ 66 w 66"/>
                <a:gd name="T1" fmla="*/ 0 h 130"/>
                <a:gd name="T2" fmla="*/ 0 w 66"/>
                <a:gd name="T3" fmla="*/ 65 h 130"/>
                <a:gd name="T4" fmla="*/ 66 w 66"/>
                <a:gd name="T5" fmla="*/ 130 h 130"/>
                <a:gd name="T6" fmla="*/ 66 w 66"/>
                <a:gd name="T7" fmla="*/ 126 h 130"/>
                <a:gd name="T8" fmla="*/ 22 w 66"/>
                <a:gd name="T9" fmla="*/ 108 h 130"/>
                <a:gd name="T10" fmla="*/ 4 w 66"/>
                <a:gd name="T11" fmla="*/ 65 h 130"/>
                <a:gd name="T12" fmla="*/ 22 w 66"/>
                <a:gd name="T13" fmla="*/ 22 h 130"/>
                <a:gd name="T14" fmla="*/ 66 w 66"/>
                <a:gd name="T15" fmla="*/ 4 h 130"/>
                <a:gd name="T16" fmla="*/ 66 w 66"/>
                <a:gd name="T1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0">
                  <a:moveTo>
                    <a:pt x="66" y="0"/>
                  </a:moveTo>
                  <a:cubicBezTo>
                    <a:pt x="30" y="0"/>
                    <a:pt x="0" y="29"/>
                    <a:pt x="0" y="65"/>
                  </a:cubicBezTo>
                  <a:cubicBezTo>
                    <a:pt x="0" y="101"/>
                    <a:pt x="30" y="130"/>
                    <a:pt x="66" y="130"/>
                  </a:cubicBezTo>
                  <a:cubicBezTo>
                    <a:pt x="66" y="126"/>
                    <a:pt x="66" y="126"/>
                    <a:pt x="66" y="126"/>
                  </a:cubicBezTo>
                  <a:cubicBezTo>
                    <a:pt x="49" y="126"/>
                    <a:pt x="33" y="120"/>
                    <a:pt x="22" y="108"/>
                  </a:cubicBezTo>
                  <a:cubicBezTo>
                    <a:pt x="11" y="97"/>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1" name="Freeform 330"/>
            <p:cNvSpPr>
              <a:spLocks noEditPoints="1"/>
            </p:cNvSpPr>
            <p:nvPr/>
          </p:nvSpPr>
          <p:spPr bwMode="auto">
            <a:xfrm>
              <a:off x="928688" y="21447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1 w 131"/>
                <a:gd name="T11" fmla="*/ 109 h 131"/>
                <a:gd name="T12" fmla="*/ 5 w 131"/>
                <a:gd name="T13" fmla="*/ 79 h 131"/>
                <a:gd name="T14" fmla="*/ 1 w 131"/>
                <a:gd name="T15" fmla="*/ 80 h 131"/>
                <a:gd name="T16" fmla="*/ 65 w 131"/>
                <a:gd name="T17" fmla="*/ 131 h 131"/>
                <a:gd name="T18" fmla="*/ 131 w 131"/>
                <a:gd name="T19" fmla="*/ 65 h 131"/>
                <a:gd name="T20" fmla="*/ 27 w 131"/>
                <a:gd name="T21" fmla="*/ 11 h 131"/>
                <a:gd name="T22" fmla="*/ 0 w 131"/>
                <a:gd name="T23" fmla="*/ 59 h 131"/>
                <a:gd name="T24" fmla="*/ 4 w 131"/>
                <a:gd name="T25" fmla="*/ 56 h 131"/>
                <a:gd name="T26" fmla="*/ 21 w 131"/>
                <a:gd name="T27" fmla="*/ 22 h 131"/>
                <a:gd name="T28" fmla="*/ 27 w 131"/>
                <a:gd name="T29" fmla="*/ 17 h 131"/>
                <a:gd name="T30" fmla="*/ 27 w 131"/>
                <a:gd name="T31" fmla="*/ 12 h 131"/>
                <a:gd name="T32" fmla="*/ 34 w 131"/>
                <a:gd name="T33" fmla="*/ 12 h 131"/>
                <a:gd name="T34" fmla="*/ 34 w 131"/>
                <a:gd name="T35" fmla="*/ 12 h 131"/>
                <a:gd name="T36" fmla="*/ 27 w 131"/>
                <a:gd name="T37" fmla="*/ 12 h 131"/>
                <a:gd name="T38" fmla="*/ 27 w 131"/>
                <a:gd name="T39" fmla="*/ 11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7" y="120"/>
                    <a:pt x="82" y="127"/>
                    <a:pt x="65" y="127"/>
                  </a:cubicBezTo>
                  <a:cubicBezTo>
                    <a:pt x="48" y="127"/>
                    <a:pt x="33" y="120"/>
                    <a:pt x="21" y="109"/>
                  </a:cubicBezTo>
                  <a:cubicBezTo>
                    <a:pt x="13" y="101"/>
                    <a:pt x="7" y="90"/>
                    <a:pt x="5" y="79"/>
                  </a:cubicBezTo>
                  <a:cubicBezTo>
                    <a:pt x="4" y="79"/>
                    <a:pt x="2" y="80"/>
                    <a:pt x="1" y="80"/>
                  </a:cubicBezTo>
                  <a:cubicBezTo>
                    <a:pt x="8" y="109"/>
                    <a:pt x="34" y="131"/>
                    <a:pt x="65" y="131"/>
                  </a:cubicBezTo>
                  <a:cubicBezTo>
                    <a:pt x="101" y="131"/>
                    <a:pt x="131" y="102"/>
                    <a:pt x="131" y="65"/>
                  </a:cubicBezTo>
                  <a:moveTo>
                    <a:pt x="27" y="11"/>
                  </a:moveTo>
                  <a:cubicBezTo>
                    <a:pt x="12" y="22"/>
                    <a:pt x="2" y="39"/>
                    <a:pt x="0" y="59"/>
                  </a:cubicBezTo>
                  <a:cubicBezTo>
                    <a:pt x="1" y="58"/>
                    <a:pt x="3" y="57"/>
                    <a:pt x="4" y="56"/>
                  </a:cubicBezTo>
                  <a:cubicBezTo>
                    <a:pt x="6" y="43"/>
                    <a:pt x="12" y="31"/>
                    <a:pt x="21" y="22"/>
                  </a:cubicBezTo>
                  <a:cubicBezTo>
                    <a:pt x="23" y="20"/>
                    <a:pt x="25" y="18"/>
                    <a:pt x="27" y="17"/>
                  </a:cubicBezTo>
                  <a:cubicBezTo>
                    <a:pt x="27" y="15"/>
                    <a:pt x="27" y="13"/>
                    <a:pt x="27" y="12"/>
                  </a:cubicBezTo>
                  <a:cubicBezTo>
                    <a:pt x="34" y="12"/>
                    <a:pt x="34" y="12"/>
                    <a:pt x="34" y="12"/>
                  </a:cubicBezTo>
                  <a:cubicBezTo>
                    <a:pt x="34" y="12"/>
                    <a:pt x="34" y="12"/>
                    <a:pt x="34" y="12"/>
                  </a:cubicBezTo>
                  <a:cubicBezTo>
                    <a:pt x="27" y="12"/>
                    <a:pt x="27" y="12"/>
                    <a:pt x="27" y="12"/>
                  </a:cubicBezTo>
                  <a:cubicBezTo>
                    <a:pt x="27" y="12"/>
                    <a:pt x="27" y="12"/>
                    <a:pt x="27" y="11"/>
                  </a:cubicBezTo>
                  <a:moveTo>
                    <a:pt x="65" y="0"/>
                  </a:moveTo>
                  <a:cubicBezTo>
                    <a:pt x="59" y="0"/>
                    <a:pt x="52" y="1"/>
                    <a:pt x="47" y="2"/>
                  </a:cubicBezTo>
                  <a:cubicBezTo>
                    <a:pt x="47" y="4"/>
                    <a:pt x="47" y="5"/>
                    <a:pt x="47" y="6"/>
                  </a:cubicBezTo>
                  <a:cubicBezTo>
                    <a:pt x="53" y="5"/>
                    <a:pt x="59" y="4"/>
                    <a:pt x="65" y="4"/>
                  </a:cubicBezTo>
                  <a:cubicBezTo>
                    <a:pt x="82" y="4"/>
                    <a:pt x="97"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2" name="Freeform 331"/>
            <p:cNvSpPr>
              <a:spLocks noEditPoints="1"/>
            </p:cNvSpPr>
            <p:nvPr/>
          </p:nvSpPr>
          <p:spPr bwMode="auto">
            <a:xfrm>
              <a:off x="928688" y="2146301"/>
              <a:ext cx="44450" cy="73025"/>
            </a:xfrm>
            <a:custGeom>
              <a:avLst/>
              <a:gdLst>
                <a:gd name="T0" fmla="*/ 5 w 48"/>
                <a:gd name="T1" fmla="*/ 54 h 78"/>
                <a:gd name="T2" fmla="*/ 1 w 48"/>
                <a:gd name="T3" fmla="*/ 57 h 78"/>
                <a:gd name="T4" fmla="*/ 0 w 48"/>
                <a:gd name="T5" fmla="*/ 63 h 78"/>
                <a:gd name="T6" fmla="*/ 2 w 48"/>
                <a:gd name="T7" fmla="*/ 78 h 78"/>
                <a:gd name="T8" fmla="*/ 6 w 48"/>
                <a:gd name="T9" fmla="*/ 77 h 78"/>
                <a:gd name="T10" fmla="*/ 4 w 48"/>
                <a:gd name="T11" fmla="*/ 63 h 78"/>
                <a:gd name="T12" fmla="*/ 5 w 48"/>
                <a:gd name="T13" fmla="*/ 54 h 78"/>
                <a:gd name="T14" fmla="*/ 35 w 48"/>
                <a:gd name="T15" fmla="*/ 10 h 78"/>
                <a:gd name="T16" fmla="*/ 28 w 48"/>
                <a:gd name="T17" fmla="*/ 10 h 78"/>
                <a:gd name="T18" fmla="*/ 28 w 48"/>
                <a:gd name="T19" fmla="*/ 15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4" y="55"/>
                    <a:pt x="2" y="56"/>
                    <a:pt x="1" y="57"/>
                  </a:cubicBezTo>
                  <a:cubicBezTo>
                    <a:pt x="0" y="59"/>
                    <a:pt x="0" y="61"/>
                    <a:pt x="0" y="63"/>
                  </a:cubicBezTo>
                  <a:cubicBezTo>
                    <a:pt x="0" y="68"/>
                    <a:pt x="1" y="73"/>
                    <a:pt x="2" y="78"/>
                  </a:cubicBezTo>
                  <a:cubicBezTo>
                    <a:pt x="3" y="78"/>
                    <a:pt x="5" y="77"/>
                    <a:pt x="6" y="77"/>
                  </a:cubicBezTo>
                  <a:cubicBezTo>
                    <a:pt x="5" y="72"/>
                    <a:pt x="4" y="68"/>
                    <a:pt x="4" y="63"/>
                  </a:cubicBezTo>
                  <a:cubicBezTo>
                    <a:pt x="4" y="60"/>
                    <a:pt x="5" y="57"/>
                    <a:pt x="5" y="54"/>
                  </a:cubicBezTo>
                  <a:moveTo>
                    <a:pt x="35" y="10"/>
                  </a:moveTo>
                  <a:cubicBezTo>
                    <a:pt x="28" y="10"/>
                    <a:pt x="28" y="10"/>
                    <a:pt x="28" y="10"/>
                  </a:cubicBezTo>
                  <a:cubicBezTo>
                    <a:pt x="28" y="11"/>
                    <a:pt x="28" y="13"/>
                    <a:pt x="28" y="15"/>
                  </a:cubicBezTo>
                  <a:cubicBezTo>
                    <a:pt x="30" y="13"/>
                    <a:pt x="33" y="11"/>
                    <a:pt x="35" y="10"/>
                  </a:cubicBezTo>
                  <a:moveTo>
                    <a:pt x="48" y="0"/>
                  </a:moveTo>
                  <a:cubicBezTo>
                    <a:pt x="41" y="2"/>
                    <a:pt x="34" y="5"/>
                    <a:pt x="28" y="9"/>
                  </a:cubicBezTo>
                  <a:cubicBezTo>
                    <a:pt x="28" y="10"/>
                    <a:pt x="28" y="10"/>
                    <a:pt x="28" y="10"/>
                  </a:cubicBezTo>
                  <a:cubicBezTo>
                    <a:pt x="35" y="10"/>
                    <a:pt x="35" y="10"/>
                    <a:pt x="35" y="10"/>
                  </a:cubicBezTo>
                  <a:cubicBezTo>
                    <a:pt x="39" y="7"/>
                    <a:pt x="44" y="6"/>
                    <a:pt x="48" y="4"/>
                  </a:cubicBezTo>
                  <a:cubicBezTo>
                    <a:pt x="48" y="3"/>
                    <a:pt x="48" y="2"/>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3" name="Freeform 332"/>
            <p:cNvSpPr>
              <a:spLocks noEditPoints="1"/>
            </p:cNvSpPr>
            <p:nvPr/>
          </p:nvSpPr>
          <p:spPr bwMode="auto">
            <a:xfrm>
              <a:off x="2763838" y="2211389"/>
              <a:ext cx="123825" cy="123825"/>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0"/>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3"/>
                    <a:pt x="13" y="31"/>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4" name="Freeform 333"/>
            <p:cNvSpPr>
              <a:spLocks noEditPoints="1"/>
            </p:cNvSpPr>
            <p:nvPr/>
          </p:nvSpPr>
          <p:spPr bwMode="auto">
            <a:xfrm>
              <a:off x="2763838" y="2214564"/>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7"/>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5" name="Freeform 334"/>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close/>
                  <a:moveTo>
                    <a:pt x="78" y="0"/>
                  </a:moveTo>
                  <a:lnTo>
                    <a:pt x="29" y="0"/>
                  </a:lnTo>
                  <a:lnTo>
                    <a:pt x="29" y="3"/>
                  </a:lnTo>
                  <a:lnTo>
                    <a:pt x="75" y="3"/>
                  </a:lnTo>
                  <a:lnTo>
                    <a:pt x="75" y="75"/>
                  </a:lnTo>
                  <a:lnTo>
                    <a:pt x="3" y="75"/>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6" name="Freeform 335"/>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moveTo>
                    <a:pt x="78" y="0"/>
                  </a:moveTo>
                  <a:lnTo>
                    <a:pt x="29" y="0"/>
                  </a:lnTo>
                  <a:lnTo>
                    <a:pt x="29" y="3"/>
                  </a:lnTo>
                  <a:lnTo>
                    <a:pt x="75" y="3"/>
                  </a:lnTo>
                  <a:lnTo>
                    <a:pt x="75" y="75"/>
                  </a:lnTo>
                  <a:lnTo>
                    <a:pt x="3" y="75"/>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7" name="Freeform 336"/>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close/>
                  <a:moveTo>
                    <a:pt x="29" y="0"/>
                  </a:moveTo>
                  <a:lnTo>
                    <a:pt x="17" y="0"/>
                  </a:lnTo>
                  <a:lnTo>
                    <a:pt x="17" y="3"/>
                  </a:lnTo>
                  <a:lnTo>
                    <a:pt x="29" y="3"/>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8" name="Freeform 337"/>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moveTo>
                    <a:pt x="29" y="0"/>
                  </a:moveTo>
                  <a:lnTo>
                    <a:pt x="17" y="0"/>
                  </a:lnTo>
                  <a:lnTo>
                    <a:pt x="17" y="3"/>
                  </a:lnTo>
                  <a:lnTo>
                    <a:pt x="29" y="3"/>
                  </a:lnTo>
                  <a:lnTo>
                    <a:pt x="2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9" name="Freeform 338"/>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close/>
                  <a:moveTo>
                    <a:pt x="77" y="0"/>
                  </a:moveTo>
                  <a:lnTo>
                    <a:pt x="28" y="0"/>
                  </a:lnTo>
                  <a:lnTo>
                    <a:pt x="28" y="3"/>
                  </a:lnTo>
                  <a:lnTo>
                    <a:pt x="75" y="3"/>
                  </a:lnTo>
                  <a:lnTo>
                    <a:pt x="75" y="75"/>
                  </a:lnTo>
                  <a:lnTo>
                    <a:pt x="3" y="75"/>
                  </a:lnTo>
                  <a:lnTo>
                    <a:pt x="3" y="50"/>
                  </a:lnTo>
                  <a:lnTo>
                    <a:pt x="0" y="50"/>
                  </a:lnTo>
                  <a:lnTo>
                    <a:pt x="0" y="78"/>
                  </a:lnTo>
                  <a:lnTo>
                    <a:pt x="77" y="78"/>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0" name="Freeform 339"/>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moveTo>
                    <a:pt x="77" y="0"/>
                  </a:moveTo>
                  <a:lnTo>
                    <a:pt x="28" y="0"/>
                  </a:lnTo>
                  <a:lnTo>
                    <a:pt x="28" y="3"/>
                  </a:lnTo>
                  <a:lnTo>
                    <a:pt x="75" y="3"/>
                  </a:lnTo>
                  <a:lnTo>
                    <a:pt x="75" y="75"/>
                  </a:lnTo>
                  <a:lnTo>
                    <a:pt x="3" y="75"/>
                  </a:lnTo>
                  <a:lnTo>
                    <a:pt x="3" y="50"/>
                  </a:lnTo>
                  <a:lnTo>
                    <a:pt x="0" y="50"/>
                  </a:lnTo>
                  <a:lnTo>
                    <a:pt x="0" y="78"/>
                  </a:lnTo>
                  <a:lnTo>
                    <a:pt x="77" y="78"/>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1" name="Freeform 340"/>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close/>
                  <a:moveTo>
                    <a:pt x="28" y="0"/>
                  </a:moveTo>
                  <a:lnTo>
                    <a:pt x="16" y="0"/>
                  </a:lnTo>
                  <a:lnTo>
                    <a:pt x="16" y="3"/>
                  </a:lnTo>
                  <a:lnTo>
                    <a:pt x="28" y="3"/>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2" name="Freeform 341"/>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moveTo>
                    <a:pt x="28" y="0"/>
                  </a:moveTo>
                  <a:lnTo>
                    <a:pt x="16" y="0"/>
                  </a:lnTo>
                  <a:lnTo>
                    <a:pt x="16" y="3"/>
                  </a:lnTo>
                  <a:lnTo>
                    <a:pt x="28" y="3"/>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3" name="Freeform 342"/>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4" name="Freeform 343"/>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5" name="Freeform 344"/>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6" name="Freeform 345"/>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7" name="Freeform 346"/>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close/>
                  <a:moveTo>
                    <a:pt x="78" y="0"/>
                  </a:moveTo>
                  <a:lnTo>
                    <a:pt x="29" y="0"/>
                  </a:lnTo>
                  <a:lnTo>
                    <a:pt x="29" y="2"/>
                  </a:lnTo>
                  <a:lnTo>
                    <a:pt x="75" y="2"/>
                  </a:lnTo>
                  <a:lnTo>
                    <a:pt x="75" y="74"/>
                  </a:lnTo>
                  <a:lnTo>
                    <a:pt x="3" y="74"/>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8" name="Freeform 347"/>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moveTo>
                    <a:pt x="78" y="0"/>
                  </a:moveTo>
                  <a:lnTo>
                    <a:pt x="29" y="0"/>
                  </a:lnTo>
                  <a:lnTo>
                    <a:pt x="29" y="2"/>
                  </a:lnTo>
                  <a:lnTo>
                    <a:pt x="75" y="2"/>
                  </a:lnTo>
                  <a:lnTo>
                    <a:pt x="75" y="74"/>
                  </a:lnTo>
                  <a:lnTo>
                    <a:pt x="3" y="74"/>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9" name="Freeform 348"/>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close/>
                  <a:moveTo>
                    <a:pt x="29" y="0"/>
                  </a:moveTo>
                  <a:lnTo>
                    <a:pt x="17" y="0"/>
                  </a:lnTo>
                  <a:lnTo>
                    <a:pt x="17" y="2"/>
                  </a:lnTo>
                  <a:lnTo>
                    <a:pt x="29" y="2"/>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0" name="Freeform 349"/>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moveTo>
                    <a:pt x="29" y="0"/>
                  </a:moveTo>
                  <a:lnTo>
                    <a:pt x="17" y="0"/>
                  </a:lnTo>
                  <a:lnTo>
                    <a:pt x="17" y="2"/>
                  </a:lnTo>
                  <a:lnTo>
                    <a:pt x="29" y="2"/>
                  </a:lnTo>
                  <a:lnTo>
                    <a:pt x="2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1" name="Freeform 350"/>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2" name="Freeform 351"/>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3" name="Freeform 352"/>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4" name="Freeform 353"/>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5" name="Freeform 354"/>
            <p:cNvSpPr/>
            <p:nvPr/>
          </p:nvSpPr>
          <p:spPr bwMode="auto">
            <a:xfrm>
              <a:off x="2005013" y="19764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7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7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8"/>
                    <a:pt x="30" y="28"/>
                    <a:pt x="35" y="37"/>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6"/>
                    <a:pt x="34" y="25"/>
                    <a:pt x="28" y="17"/>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6" name="Freeform 355"/>
            <p:cNvSpPr/>
            <p:nvPr/>
          </p:nvSpPr>
          <p:spPr bwMode="auto">
            <a:xfrm>
              <a:off x="2112963" y="1976439"/>
              <a:ext cx="55563" cy="49213"/>
            </a:xfrm>
            <a:custGeom>
              <a:avLst/>
              <a:gdLst>
                <a:gd name="T0" fmla="*/ 0 w 59"/>
                <a:gd name="T1" fmla="*/ 0 h 53"/>
                <a:gd name="T2" fmla="*/ 0 w 59"/>
                <a:gd name="T3" fmla="*/ 0 h 53"/>
                <a:gd name="T4" fmla="*/ 0 w 59"/>
                <a:gd name="T5" fmla="*/ 4 h 53"/>
                <a:gd name="T6" fmla="*/ 0 w 59"/>
                <a:gd name="T7" fmla="*/ 4 h 53"/>
                <a:gd name="T8" fmla="*/ 19 w 59"/>
                <a:gd name="T9" fmla="*/ 11 h 53"/>
                <a:gd name="T10" fmla="*/ 36 w 59"/>
                <a:gd name="T11" fmla="*/ 37 h 53"/>
                <a:gd name="T12" fmla="*/ 45 w 59"/>
                <a:gd name="T13" fmla="*/ 48 h 53"/>
                <a:gd name="T14" fmla="*/ 58 w 59"/>
                <a:gd name="T15" fmla="*/ 53 h 53"/>
                <a:gd name="T16" fmla="*/ 59 w 59"/>
                <a:gd name="T17" fmla="*/ 53 h 53"/>
                <a:gd name="T18" fmla="*/ 59 w 59"/>
                <a:gd name="T19" fmla="*/ 49 h 53"/>
                <a:gd name="T20" fmla="*/ 44 w 59"/>
                <a:gd name="T21" fmla="*/ 42 h 53"/>
                <a:gd name="T22" fmla="*/ 29 w 59"/>
                <a:gd name="T23" fmla="*/ 17 h 53"/>
                <a:gd name="T24" fmla="*/ 18 w 59"/>
                <a:gd name="T25" fmla="*/ 5 h 53"/>
                <a:gd name="T26" fmla="*/ 0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0" y="0"/>
                  </a:moveTo>
                  <a:cubicBezTo>
                    <a:pt x="0" y="0"/>
                    <a:pt x="0" y="0"/>
                    <a:pt x="0" y="0"/>
                  </a:cubicBezTo>
                  <a:cubicBezTo>
                    <a:pt x="0" y="4"/>
                    <a:pt x="0" y="4"/>
                    <a:pt x="0" y="4"/>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7"/>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7" name="Freeform 356"/>
            <p:cNvSpPr/>
            <p:nvPr/>
          </p:nvSpPr>
          <p:spPr bwMode="auto">
            <a:xfrm>
              <a:off x="2058988" y="1976439"/>
              <a:ext cx="53975" cy="49213"/>
            </a:xfrm>
            <a:custGeom>
              <a:avLst/>
              <a:gdLst>
                <a:gd name="T0" fmla="*/ 58 w 58"/>
                <a:gd name="T1" fmla="*/ 0 h 53"/>
                <a:gd name="T2" fmla="*/ 37 w 58"/>
                <a:gd name="T3" fmla="*/ 8 h 53"/>
                <a:gd name="T4" fmla="*/ 20 w 58"/>
                <a:gd name="T5" fmla="*/ 35 h 53"/>
                <a:gd name="T6" fmla="*/ 12 w 58"/>
                <a:gd name="T7" fmla="*/ 45 h 53"/>
                <a:gd name="T8" fmla="*/ 0 w 58"/>
                <a:gd name="T9" fmla="*/ 49 h 53"/>
                <a:gd name="T10" fmla="*/ 0 w 58"/>
                <a:gd name="T11" fmla="*/ 53 h 53"/>
                <a:gd name="T12" fmla="*/ 0 w 58"/>
                <a:gd name="T13" fmla="*/ 53 h 53"/>
                <a:gd name="T14" fmla="*/ 18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6"/>
                    <a:pt x="25" y="26"/>
                    <a:pt x="20" y="35"/>
                  </a:cubicBezTo>
                  <a:cubicBezTo>
                    <a:pt x="17" y="39"/>
                    <a:pt x="15" y="43"/>
                    <a:pt x="12" y="45"/>
                  </a:cubicBezTo>
                  <a:cubicBezTo>
                    <a:pt x="8" y="48"/>
                    <a:pt x="5" y="49"/>
                    <a:pt x="0" y="49"/>
                  </a:cubicBezTo>
                  <a:cubicBezTo>
                    <a:pt x="0" y="53"/>
                    <a:pt x="0" y="53"/>
                    <a:pt x="0" y="53"/>
                  </a:cubicBezTo>
                  <a:cubicBezTo>
                    <a:pt x="0" y="53"/>
                    <a:pt x="0" y="53"/>
                    <a:pt x="0" y="53"/>
                  </a:cubicBezTo>
                  <a:cubicBezTo>
                    <a:pt x="8" y="53"/>
                    <a:pt x="13" y="50"/>
                    <a:pt x="18" y="45"/>
                  </a:cubicBezTo>
                  <a:cubicBezTo>
                    <a:pt x="24" y="37"/>
                    <a:pt x="28" y="27"/>
                    <a:pt x="33" y="19"/>
                  </a:cubicBezTo>
                  <a:cubicBezTo>
                    <a:pt x="36" y="15"/>
                    <a:pt x="39" y="11"/>
                    <a:pt x="43" y="8"/>
                  </a:cubicBezTo>
                  <a:cubicBezTo>
                    <a:pt x="47" y="6"/>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8" name="Freeform 357"/>
            <p:cNvSpPr/>
            <p:nvPr/>
          </p:nvSpPr>
          <p:spPr bwMode="auto">
            <a:xfrm>
              <a:off x="2168526" y="1976439"/>
              <a:ext cx="53975" cy="49213"/>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0 h 53"/>
                <a:gd name="T24" fmla="*/ 58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58" y="0"/>
                  </a:moveTo>
                  <a:cubicBezTo>
                    <a:pt x="48" y="0"/>
                    <a:pt x="41" y="3"/>
                    <a:pt x="36" y="8"/>
                  </a:cubicBezTo>
                  <a:cubicBezTo>
                    <a:pt x="28" y="16"/>
                    <a:pt x="24" y="26"/>
                    <a:pt x="19" y="35"/>
                  </a:cubicBezTo>
                  <a:cubicBezTo>
                    <a:pt x="17" y="39"/>
                    <a:pt x="14" y="43"/>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9" name="Freeform 358"/>
            <p:cNvSpPr/>
            <p:nvPr/>
          </p:nvSpPr>
          <p:spPr bwMode="auto">
            <a:xfrm>
              <a:off x="2314576" y="2828926"/>
              <a:ext cx="55563" cy="50800"/>
            </a:xfrm>
            <a:custGeom>
              <a:avLst/>
              <a:gdLst>
                <a:gd name="T0" fmla="*/ 0 w 59"/>
                <a:gd name="T1" fmla="*/ 0 h 53"/>
                <a:gd name="T2" fmla="*/ 0 w 59"/>
                <a:gd name="T3" fmla="*/ 0 h 53"/>
                <a:gd name="T4" fmla="*/ 0 w 59"/>
                <a:gd name="T5" fmla="*/ 4 h 53"/>
                <a:gd name="T6" fmla="*/ 19 w 59"/>
                <a:gd name="T7" fmla="*/ 11 h 53"/>
                <a:gd name="T8" fmla="*/ 36 w 59"/>
                <a:gd name="T9" fmla="*/ 37 h 53"/>
                <a:gd name="T10" fmla="*/ 45 w 59"/>
                <a:gd name="T11" fmla="*/ 48 h 53"/>
                <a:gd name="T12" fmla="*/ 58 w 59"/>
                <a:gd name="T13" fmla="*/ 53 h 53"/>
                <a:gd name="T14" fmla="*/ 59 w 59"/>
                <a:gd name="T15" fmla="*/ 53 h 53"/>
                <a:gd name="T16" fmla="*/ 59 w 59"/>
                <a:gd name="T17" fmla="*/ 49 h 53"/>
                <a:gd name="T18" fmla="*/ 44 w 59"/>
                <a:gd name="T19" fmla="*/ 42 h 53"/>
                <a:gd name="T20" fmla="*/ 29 w 59"/>
                <a:gd name="T21" fmla="*/ 16 h 53"/>
                <a:gd name="T22" fmla="*/ 18 w 59"/>
                <a:gd name="T23" fmla="*/ 5 h 53"/>
                <a:gd name="T24" fmla="*/ 0 w 5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3">
                  <a:moveTo>
                    <a:pt x="0" y="0"/>
                  </a:moveTo>
                  <a:cubicBezTo>
                    <a:pt x="0" y="0"/>
                    <a:pt x="0" y="0"/>
                    <a:pt x="0" y="0"/>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6"/>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0" name="Freeform 359"/>
            <p:cNvSpPr/>
            <p:nvPr/>
          </p:nvSpPr>
          <p:spPr bwMode="auto">
            <a:xfrm>
              <a:off x="2424113" y="2828926"/>
              <a:ext cx="53975" cy="50800"/>
            </a:xfrm>
            <a:custGeom>
              <a:avLst/>
              <a:gdLst>
                <a:gd name="T0" fmla="*/ 0 w 58"/>
                <a:gd name="T1" fmla="*/ 0 h 53"/>
                <a:gd name="T2" fmla="*/ 0 w 58"/>
                <a:gd name="T3" fmla="*/ 0 h 53"/>
                <a:gd name="T4" fmla="*/ 0 w 58"/>
                <a:gd name="T5" fmla="*/ 4 h 53"/>
                <a:gd name="T6" fmla="*/ 0 w 58"/>
                <a:gd name="T7" fmla="*/ 4 h 53"/>
                <a:gd name="T8" fmla="*/ 18 w 58"/>
                <a:gd name="T9" fmla="*/ 11 h 53"/>
                <a:gd name="T10" fmla="*/ 35 w 58"/>
                <a:gd name="T11" fmla="*/ 37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8" y="4"/>
                    <a:pt x="14" y="7"/>
                    <a:pt x="18" y="11"/>
                  </a:cubicBezTo>
                  <a:cubicBezTo>
                    <a:pt x="25" y="18"/>
                    <a:pt x="30" y="28"/>
                    <a:pt x="35" y="37"/>
                  </a:cubicBezTo>
                  <a:cubicBezTo>
                    <a:pt x="37" y="41"/>
                    <a:pt x="40" y="45"/>
                    <a:pt x="44" y="48"/>
                  </a:cubicBezTo>
                  <a:cubicBezTo>
                    <a:pt x="48" y="51"/>
                    <a:pt x="52"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7" y="46"/>
                    <a:pt x="44" y="42"/>
                  </a:cubicBezTo>
                  <a:cubicBezTo>
                    <a:pt x="38" y="36"/>
                    <a:pt x="34" y="25"/>
                    <a:pt x="28" y="16"/>
                  </a:cubicBezTo>
                  <a:cubicBezTo>
                    <a:pt x="25" y="12"/>
                    <a:pt x="21"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1" name="Freeform 360"/>
            <p:cNvSpPr/>
            <p:nvPr/>
          </p:nvSpPr>
          <p:spPr bwMode="auto">
            <a:xfrm>
              <a:off x="237013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8" y="0"/>
                    <a:pt x="41" y="3"/>
                    <a:pt x="36" y="8"/>
                  </a:cubicBezTo>
                  <a:cubicBezTo>
                    <a:pt x="28" y="16"/>
                    <a:pt x="24" y="26"/>
                    <a:pt x="19" y="35"/>
                  </a:cubicBezTo>
                  <a:cubicBezTo>
                    <a:pt x="17" y="39"/>
                    <a:pt x="14" y="42"/>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2" name="Freeform 361"/>
            <p:cNvSpPr/>
            <p:nvPr/>
          </p:nvSpPr>
          <p:spPr bwMode="auto">
            <a:xfrm>
              <a:off x="247808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49 h 53"/>
                <a:gd name="T12" fmla="*/ 0 w 58"/>
                <a:gd name="T13" fmla="*/ 53 h 53"/>
                <a:gd name="T14" fmla="*/ 0 w 58"/>
                <a:gd name="T15" fmla="*/ 53 h 53"/>
                <a:gd name="T16" fmla="*/ 17 w 58"/>
                <a:gd name="T17" fmla="*/ 45 h 53"/>
                <a:gd name="T18" fmla="*/ 33 w 58"/>
                <a:gd name="T19" fmla="*/ 19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6" y="8"/>
                  </a:cubicBezTo>
                  <a:cubicBezTo>
                    <a:pt x="29" y="16"/>
                    <a:pt x="24" y="26"/>
                    <a:pt x="19" y="35"/>
                  </a:cubicBezTo>
                  <a:cubicBezTo>
                    <a:pt x="17" y="39"/>
                    <a:pt x="14" y="42"/>
                    <a:pt x="11" y="45"/>
                  </a:cubicBezTo>
                  <a:cubicBezTo>
                    <a:pt x="8" y="48"/>
                    <a:pt x="5" y="49"/>
                    <a:pt x="0" y="49"/>
                  </a:cubicBezTo>
                  <a:cubicBezTo>
                    <a:pt x="0" y="49"/>
                    <a:pt x="0"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3" name="Freeform 362"/>
            <p:cNvSpPr/>
            <p:nvPr/>
          </p:nvSpPr>
          <p:spPr bwMode="auto">
            <a:xfrm>
              <a:off x="2463801" y="1600201"/>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7"/>
                    <a:pt x="30" y="28"/>
                    <a:pt x="35" y="36"/>
                  </a:cubicBezTo>
                  <a:cubicBezTo>
                    <a:pt x="38" y="41"/>
                    <a:pt x="41" y="45"/>
                    <a:pt x="44" y="48"/>
                  </a:cubicBezTo>
                  <a:cubicBezTo>
                    <a:pt x="48" y="51"/>
                    <a:pt x="52"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4" name="Freeform 363"/>
            <p:cNvSpPr/>
            <p:nvPr/>
          </p:nvSpPr>
          <p:spPr bwMode="auto">
            <a:xfrm>
              <a:off x="2571751" y="1600201"/>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9" y="4"/>
                    <a:pt x="14" y="7"/>
                    <a:pt x="19" y="11"/>
                  </a:cubicBezTo>
                  <a:cubicBezTo>
                    <a:pt x="26" y="17"/>
                    <a:pt x="30" y="28"/>
                    <a:pt x="35" y="36"/>
                  </a:cubicBezTo>
                  <a:cubicBezTo>
                    <a:pt x="38" y="41"/>
                    <a:pt x="41" y="45"/>
                    <a:pt x="44" y="48"/>
                  </a:cubicBezTo>
                  <a:cubicBezTo>
                    <a:pt x="48" y="51"/>
                    <a:pt x="53"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8" y="46"/>
                    <a:pt x="44" y="42"/>
                  </a:cubicBezTo>
                  <a:cubicBezTo>
                    <a:pt x="38" y="35"/>
                    <a:pt x="34" y="25"/>
                    <a:pt x="28" y="16"/>
                  </a:cubicBezTo>
                  <a:cubicBezTo>
                    <a:pt x="26"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5" name="Freeform 364"/>
            <p:cNvSpPr/>
            <p:nvPr/>
          </p:nvSpPr>
          <p:spPr bwMode="auto">
            <a:xfrm>
              <a:off x="2517776" y="1600201"/>
              <a:ext cx="53975" cy="49213"/>
            </a:xfrm>
            <a:custGeom>
              <a:avLst/>
              <a:gdLst>
                <a:gd name="T0" fmla="*/ 58 w 58"/>
                <a:gd name="T1" fmla="*/ 0 h 53"/>
                <a:gd name="T2" fmla="*/ 37 w 58"/>
                <a:gd name="T3" fmla="*/ 8 h 53"/>
                <a:gd name="T4" fmla="*/ 20 w 58"/>
                <a:gd name="T5" fmla="*/ 34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9"/>
                    <a:pt x="14" y="42"/>
                    <a:pt x="11" y="45"/>
                  </a:cubicBezTo>
                  <a:cubicBezTo>
                    <a:pt x="8" y="47"/>
                    <a:pt x="5" y="49"/>
                    <a:pt x="0" y="49"/>
                  </a:cubicBezTo>
                  <a:cubicBezTo>
                    <a:pt x="0" y="53"/>
                    <a:pt x="0" y="53"/>
                    <a:pt x="0" y="53"/>
                  </a:cubicBezTo>
                  <a:cubicBezTo>
                    <a:pt x="0" y="53"/>
                    <a:pt x="0" y="53"/>
                    <a:pt x="0" y="53"/>
                  </a:cubicBezTo>
                  <a:cubicBezTo>
                    <a:pt x="8" y="53"/>
                    <a:pt x="13" y="49"/>
                    <a:pt x="17" y="45"/>
                  </a:cubicBezTo>
                  <a:cubicBezTo>
                    <a:pt x="24" y="37"/>
                    <a:pt x="28" y="27"/>
                    <a:pt x="33" y="19"/>
                  </a:cubicBezTo>
                  <a:cubicBezTo>
                    <a:pt x="36" y="14"/>
                    <a:pt x="39" y="11"/>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6" name="Freeform 365"/>
            <p:cNvSpPr/>
            <p:nvPr/>
          </p:nvSpPr>
          <p:spPr bwMode="auto">
            <a:xfrm>
              <a:off x="2625726" y="1600201"/>
              <a:ext cx="55563" cy="49213"/>
            </a:xfrm>
            <a:custGeom>
              <a:avLst/>
              <a:gdLst>
                <a:gd name="T0" fmla="*/ 58 w 59"/>
                <a:gd name="T1" fmla="*/ 0 h 53"/>
                <a:gd name="T2" fmla="*/ 37 w 59"/>
                <a:gd name="T3" fmla="*/ 8 h 53"/>
                <a:gd name="T4" fmla="*/ 20 w 59"/>
                <a:gd name="T5" fmla="*/ 34 h 53"/>
                <a:gd name="T6" fmla="*/ 12 w 59"/>
                <a:gd name="T7" fmla="*/ 45 h 53"/>
                <a:gd name="T8" fmla="*/ 0 w 59"/>
                <a:gd name="T9" fmla="*/ 49 h 53"/>
                <a:gd name="T10" fmla="*/ 0 w 59"/>
                <a:gd name="T11" fmla="*/ 49 h 53"/>
                <a:gd name="T12" fmla="*/ 0 w 59"/>
                <a:gd name="T13" fmla="*/ 53 h 53"/>
                <a:gd name="T14" fmla="*/ 0 w 59"/>
                <a:gd name="T15" fmla="*/ 53 h 53"/>
                <a:gd name="T16" fmla="*/ 18 w 59"/>
                <a:gd name="T17" fmla="*/ 45 h 53"/>
                <a:gd name="T18" fmla="*/ 34 w 59"/>
                <a:gd name="T19" fmla="*/ 19 h 53"/>
                <a:gd name="T20" fmla="*/ 44 w 59"/>
                <a:gd name="T21" fmla="*/ 8 h 53"/>
                <a:gd name="T22" fmla="*/ 59 w 59"/>
                <a:gd name="T23" fmla="*/ 4 h 53"/>
                <a:gd name="T24" fmla="*/ 59 w 59"/>
                <a:gd name="T25" fmla="*/ 0 h 53"/>
                <a:gd name="T26" fmla="*/ 58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58" y="0"/>
                  </a:moveTo>
                  <a:cubicBezTo>
                    <a:pt x="49" y="0"/>
                    <a:pt x="42" y="3"/>
                    <a:pt x="37" y="8"/>
                  </a:cubicBezTo>
                  <a:cubicBezTo>
                    <a:pt x="29" y="15"/>
                    <a:pt x="25" y="26"/>
                    <a:pt x="20" y="34"/>
                  </a:cubicBezTo>
                  <a:cubicBezTo>
                    <a:pt x="17" y="39"/>
                    <a:pt x="15" y="42"/>
                    <a:pt x="12" y="45"/>
                  </a:cubicBezTo>
                  <a:cubicBezTo>
                    <a:pt x="9" y="47"/>
                    <a:pt x="5" y="49"/>
                    <a:pt x="0" y="49"/>
                  </a:cubicBezTo>
                  <a:cubicBezTo>
                    <a:pt x="0" y="49"/>
                    <a:pt x="0" y="49"/>
                    <a:pt x="0" y="49"/>
                  </a:cubicBezTo>
                  <a:cubicBezTo>
                    <a:pt x="0" y="53"/>
                    <a:pt x="0" y="53"/>
                    <a:pt x="0" y="53"/>
                  </a:cubicBezTo>
                  <a:cubicBezTo>
                    <a:pt x="0" y="53"/>
                    <a:pt x="0" y="53"/>
                    <a:pt x="0" y="53"/>
                  </a:cubicBezTo>
                  <a:cubicBezTo>
                    <a:pt x="8" y="53"/>
                    <a:pt x="13" y="49"/>
                    <a:pt x="18" y="45"/>
                  </a:cubicBezTo>
                  <a:cubicBezTo>
                    <a:pt x="24" y="37"/>
                    <a:pt x="28" y="27"/>
                    <a:pt x="34" y="19"/>
                  </a:cubicBezTo>
                  <a:cubicBezTo>
                    <a:pt x="36" y="14"/>
                    <a:pt x="40" y="11"/>
                    <a:pt x="44" y="8"/>
                  </a:cubicBezTo>
                  <a:cubicBezTo>
                    <a:pt x="47" y="5"/>
                    <a:pt x="52" y="4"/>
                    <a:pt x="59" y="4"/>
                  </a:cubicBezTo>
                  <a:cubicBezTo>
                    <a:pt x="59" y="0"/>
                    <a:pt x="59" y="0"/>
                    <a:pt x="59"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7" name="Freeform 366"/>
            <p:cNvSpPr/>
            <p:nvPr/>
          </p:nvSpPr>
          <p:spPr bwMode="auto">
            <a:xfrm>
              <a:off x="950913" y="15446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6"/>
                    <a:pt x="19" y="11"/>
                  </a:cubicBezTo>
                  <a:cubicBezTo>
                    <a:pt x="26" y="17"/>
                    <a:pt x="30" y="27"/>
                    <a:pt x="35" y="36"/>
                  </a:cubicBezTo>
                  <a:cubicBezTo>
                    <a:pt x="38" y="41"/>
                    <a:pt x="40" y="45"/>
                    <a:pt x="44" y="48"/>
                  </a:cubicBezTo>
                  <a:cubicBezTo>
                    <a:pt x="48" y="51"/>
                    <a:pt x="52" y="53"/>
                    <a:pt x="58" y="53"/>
                  </a:cubicBezTo>
                  <a:cubicBezTo>
                    <a:pt x="58" y="53"/>
                    <a:pt x="58" y="53"/>
                    <a:pt x="58" y="53"/>
                  </a:cubicBezTo>
                  <a:cubicBezTo>
                    <a:pt x="58" y="49"/>
                    <a:pt x="58" y="49"/>
                    <a:pt x="58" y="49"/>
                  </a:cubicBezTo>
                  <a:cubicBezTo>
                    <a:pt x="52" y="49"/>
                    <a:pt x="47" y="46"/>
                    <a:pt x="44" y="42"/>
                  </a:cubicBezTo>
                  <a:cubicBezTo>
                    <a:pt x="38" y="35"/>
                    <a:pt x="34" y="25"/>
                    <a:pt x="28" y="16"/>
                  </a:cubicBezTo>
                  <a:cubicBezTo>
                    <a:pt x="25" y="12"/>
                    <a:pt x="22"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8" name="Freeform 367"/>
            <p:cNvSpPr/>
            <p:nvPr/>
          </p:nvSpPr>
          <p:spPr bwMode="auto">
            <a:xfrm>
              <a:off x="1058863" y="1544639"/>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49 h 53"/>
                <a:gd name="T20" fmla="*/ 44 w 58"/>
                <a:gd name="T21" fmla="*/ 42 h 53"/>
                <a:gd name="T22" fmla="*/ 28 w 58"/>
                <a:gd name="T23" fmla="*/ 16 h 53"/>
                <a:gd name="T24" fmla="*/ 17 w 58"/>
                <a:gd name="T25" fmla="*/ 5 h 53"/>
                <a:gd name="T26" fmla="*/ 0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0" y="0"/>
                  </a:moveTo>
                  <a:cubicBezTo>
                    <a:pt x="0" y="0"/>
                    <a:pt x="0" y="0"/>
                    <a:pt x="0" y="0"/>
                  </a:cubicBezTo>
                  <a:cubicBezTo>
                    <a:pt x="0" y="4"/>
                    <a:pt x="0" y="4"/>
                    <a:pt x="0" y="4"/>
                  </a:cubicBezTo>
                  <a:cubicBezTo>
                    <a:pt x="0" y="4"/>
                    <a:pt x="0" y="4"/>
                    <a:pt x="0" y="4"/>
                  </a:cubicBezTo>
                  <a:cubicBezTo>
                    <a:pt x="8" y="4"/>
                    <a:pt x="14" y="6"/>
                    <a:pt x="19" y="11"/>
                  </a:cubicBezTo>
                  <a:cubicBezTo>
                    <a:pt x="26" y="17"/>
                    <a:pt x="30" y="27"/>
                    <a:pt x="35" y="36"/>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9" name="Freeform 368"/>
            <p:cNvSpPr/>
            <p:nvPr/>
          </p:nvSpPr>
          <p:spPr bwMode="auto">
            <a:xfrm>
              <a:off x="1004888" y="1544639"/>
              <a:ext cx="53975" cy="49213"/>
            </a:xfrm>
            <a:custGeom>
              <a:avLst/>
              <a:gdLst>
                <a:gd name="T0" fmla="*/ 58 w 58"/>
                <a:gd name="T1" fmla="*/ 0 h 53"/>
                <a:gd name="T2" fmla="*/ 37 w 58"/>
                <a:gd name="T3" fmla="*/ 8 h 53"/>
                <a:gd name="T4" fmla="*/ 19 w 58"/>
                <a:gd name="T5" fmla="*/ 34 h 53"/>
                <a:gd name="T6" fmla="*/ 11 w 58"/>
                <a:gd name="T7" fmla="*/ 45 h 53"/>
                <a:gd name="T8" fmla="*/ 0 w 58"/>
                <a:gd name="T9" fmla="*/ 49 h 53"/>
                <a:gd name="T10" fmla="*/ 0 w 58"/>
                <a:gd name="T11" fmla="*/ 53 h 53"/>
                <a:gd name="T12" fmla="*/ 0 w 58"/>
                <a:gd name="T13" fmla="*/ 53 h 53"/>
                <a:gd name="T14" fmla="*/ 17 w 58"/>
                <a:gd name="T15" fmla="*/ 44 h 53"/>
                <a:gd name="T16" fmla="*/ 33 w 58"/>
                <a:gd name="T17" fmla="*/ 18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4" y="26"/>
                    <a:pt x="19" y="34"/>
                  </a:cubicBezTo>
                  <a:cubicBezTo>
                    <a:pt x="17" y="38"/>
                    <a:pt x="14" y="42"/>
                    <a:pt x="11" y="45"/>
                  </a:cubicBezTo>
                  <a:cubicBezTo>
                    <a:pt x="8" y="47"/>
                    <a:pt x="5" y="49"/>
                    <a:pt x="0" y="49"/>
                  </a:cubicBezTo>
                  <a:cubicBezTo>
                    <a:pt x="0" y="53"/>
                    <a:pt x="0" y="53"/>
                    <a:pt x="0" y="53"/>
                  </a:cubicBezTo>
                  <a:cubicBezTo>
                    <a:pt x="0" y="53"/>
                    <a:pt x="0" y="53"/>
                    <a:pt x="0" y="53"/>
                  </a:cubicBezTo>
                  <a:cubicBezTo>
                    <a:pt x="8" y="53"/>
                    <a:pt x="13" y="49"/>
                    <a:pt x="17" y="44"/>
                  </a:cubicBezTo>
                  <a:cubicBezTo>
                    <a:pt x="24" y="37"/>
                    <a:pt x="28" y="27"/>
                    <a:pt x="33" y="18"/>
                  </a:cubicBezTo>
                  <a:cubicBezTo>
                    <a:pt x="36" y="14"/>
                    <a:pt x="39" y="10"/>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0" name="Freeform 369"/>
            <p:cNvSpPr/>
            <p:nvPr/>
          </p:nvSpPr>
          <p:spPr bwMode="auto">
            <a:xfrm>
              <a:off x="1112838" y="1544639"/>
              <a:ext cx="53975" cy="49213"/>
            </a:xfrm>
            <a:custGeom>
              <a:avLst/>
              <a:gdLst>
                <a:gd name="T0" fmla="*/ 58 w 58"/>
                <a:gd name="T1" fmla="*/ 0 h 53"/>
                <a:gd name="T2" fmla="*/ 37 w 58"/>
                <a:gd name="T3" fmla="*/ 8 h 53"/>
                <a:gd name="T4" fmla="*/ 20 w 58"/>
                <a:gd name="T5" fmla="*/ 34 h 53"/>
                <a:gd name="T6" fmla="*/ 12 w 58"/>
                <a:gd name="T7" fmla="*/ 45 h 53"/>
                <a:gd name="T8" fmla="*/ 0 w 58"/>
                <a:gd name="T9" fmla="*/ 49 h 53"/>
                <a:gd name="T10" fmla="*/ 0 w 58"/>
                <a:gd name="T11" fmla="*/ 53 h 53"/>
                <a:gd name="T12" fmla="*/ 0 w 58"/>
                <a:gd name="T13" fmla="*/ 53 h 53"/>
                <a:gd name="T14" fmla="*/ 0 w 58"/>
                <a:gd name="T15" fmla="*/ 53 h 53"/>
                <a:gd name="T16" fmla="*/ 18 w 58"/>
                <a:gd name="T17" fmla="*/ 44 h 53"/>
                <a:gd name="T18" fmla="*/ 33 w 58"/>
                <a:gd name="T19" fmla="*/ 18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8"/>
                    <a:pt x="15" y="42"/>
                    <a:pt x="12" y="45"/>
                  </a:cubicBezTo>
                  <a:cubicBezTo>
                    <a:pt x="8" y="47"/>
                    <a:pt x="5" y="49"/>
                    <a:pt x="0" y="49"/>
                  </a:cubicBezTo>
                  <a:cubicBezTo>
                    <a:pt x="0" y="53"/>
                    <a:pt x="0" y="53"/>
                    <a:pt x="0" y="53"/>
                  </a:cubicBezTo>
                  <a:cubicBezTo>
                    <a:pt x="0" y="53"/>
                    <a:pt x="0" y="53"/>
                    <a:pt x="0" y="53"/>
                  </a:cubicBezTo>
                  <a:cubicBezTo>
                    <a:pt x="0" y="53"/>
                    <a:pt x="0" y="53"/>
                    <a:pt x="0" y="53"/>
                  </a:cubicBezTo>
                  <a:cubicBezTo>
                    <a:pt x="8" y="53"/>
                    <a:pt x="13" y="49"/>
                    <a:pt x="18" y="44"/>
                  </a:cubicBezTo>
                  <a:cubicBezTo>
                    <a:pt x="24" y="37"/>
                    <a:pt x="28" y="27"/>
                    <a:pt x="33" y="18"/>
                  </a:cubicBezTo>
                  <a:cubicBezTo>
                    <a:pt x="36" y="14"/>
                    <a:pt x="39" y="10"/>
                    <a:pt x="43" y="8"/>
                  </a:cubicBezTo>
                  <a:cubicBezTo>
                    <a:pt x="47" y="5"/>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1" name="Freeform 370"/>
            <p:cNvSpPr/>
            <p:nvPr/>
          </p:nvSpPr>
          <p:spPr bwMode="auto">
            <a:xfrm>
              <a:off x="2020888" y="977901"/>
              <a:ext cx="49213"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2" name="Freeform 371"/>
            <p:cNvSpPr/>
            <p:nvPr/>
          </p:nvSpPr>
          <p:spPr bwMode="auto">
            <a:xfrm>
              <a:off x="2020888" y="869951"/>
              <a:ext cx="49213"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3" name="Freeform 372"/>
            <p:cNvSpPr>
              <a:spLocks noEditPoints="1"/>
            </p:cNvSpPr>
            <p:nvPr/>
          </p:nvSpPr>
          <p:spPr bwMode="auto">
            <a:xfrm>
              <a:off x="2020888" y="9239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5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4" name="Freeform 373"/>
            <p:cNvSpPr>
              <a:spLocks noEditPoints="1"/>
            </p:cNvSpPr>
            <p:nvPr/>
          </p:nvSpPr>
          <p:spPr bwMode="auto">
            <a:xfrm>
              <a:off x="2020888" y="8159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5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5" name="Freeform 374"/>
            <p:cNvSpPr/>
            <p:nvPr/>
          </p:nvSpPr>
          <p:spPr bwMode="auto">
            <a:xfrm>
              <a:off x="1687513" y="1547814"/>
              <a:ext cx="49213" cy="53975"/>
            </a:xfrm>
            <a:custGeom>
              <a:avLst/>
              <a:gdLst>
                <a:gd name="T0" fmla="*/ 53 w 53"/>
                <a:gd name="T1" fmla="*/ 0 h 58"/>
                <a:gd name="T2" fmla="*/ 49 w 53"/>
                <a:gd name="T3" fmla="*/ 0 h 58"/>
                <a:gd name="T4" fmla="*/ 42 w 53"/>
                <a:gd name="T5" fmla="*/ 14 h 58"/>
                <a:gd name="T6" fmla="*/ 17 w 53"/>
                <a:gd name="T7" fmla="*/ 30 h 58"/>
                <a:gd name="T8" fmla="*/ 5 w 53"/>
                <a:gd name="T9" fmla="*/ 41 h 58"/>
                <a:gd name="T10" fmla="*/ 0 w 53"/>
                <a:gd name="T11" fmla="*/ 58 h 58"/>
                <a:gd name="T12" fmla="*/ 4 w 53"/>
                <a:gd name="T13" fmla="*/ 58 h 58"/>
                <a:gd name="T14" fmla="*/ 11 w 53"/>
                <a:gd name="T15" fmla="*/ 39 h 58"/>
                <a:gd name="T16" fmla="*/ 37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7" y="10"/>
                    <a:pt x="42" y="14"/>
                  </a:cubicBezTo>
                  <a:cubicBezTo>
                    <a:pt x="36" y="20"/>
                    <a:pt x="26" y="24"/>
                    <a:pt x="17" y="30"/>
                  </a:cubicBezTo>
                  <a:cubicBezTo>
                    <a:pt x="12" y="33"/>
                    <a:pt x="8" y="36"/>
                    <a:pt x="5" y="41"/>
                  </a:cubicBezTo>
                  <a:cubicBezTo>
                    <a:pt x="2" y="45"/>
                    <a:pt x="0" y="51"/>
                    <a:pt x="0" y="58"/>
                  </a:cubicBezTo>
                  <a:cubicBezTo>
                    <a:pt x="4" y="58"/>
                    <a:pt x="4" y="58"/>
                    <a:pt x="4" y="58"/>
                  </a:cubicBezTo>
                  <a:cubicBezTo>
                    <a:pt x="4" y="50"/>
                    <a:pt x="7" y="44"/>
                    <a:pt x="11" y="39"/>
                  </a:cubicBezTo>
                  <a:cubicBezTo>
                    <a:pt x="18" y="32"/>
                    <a:pt x="28" y="28"/>
                    <a:pt x="37" y="23"/>
                  </a:cubicBezTo>
                  <a:cubicBezTo>
                    <a:pt x="41"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6" name="Freeform 375"/>
            <p:cNvSpPr/>
            <p:nvPr/>
          </p:nvSpPr>
          <p:spPr bwMode="auto">
            <a:xfrm>
              <a:off x="1687513" y="1438276"/>
              <a:ext cx="49213" cy="53975"/>
            </a:xfrm>
            <a:custGeom>
              <a:avLst/>
              <a:gdLst>
                <a:gd name="T0" fmla="*/ 53 w 53"/>
                <a:gd name="T1" fmla="*/ 0 h 59"/>
                <a:gd name="T2" fmla="*/ 49 w 53"/>
                <a:gd name="T3" fmla="*/ 0 h 59"/>
                <a:gd name="T4" fmla="*/ 42 w 53"/>
                <a:gd name="T5" fmla="*/ 15 h 59"/>
                <a:gd name="T6" fmla="*/ 17 w 53"/>
                <a:gd name="T7" fmla="*/ 30 h 59"/>
                <a:gd name="T8" fmla="*/ 5 w 53"/>
                <a:gd name="T9" fmla="*/ 41 h 59"/>
                <a:gd name="T10" fmla="*/ 0 w 53"/>
                <a:gd name="T11" fmla="*/ 59 h 59"/>
                <a:gd name="T12" fmla="*/ 4 w 53"/>
                <a:gd name="T13" fmla="*/ 59 h 59"/>
                <a:gd name="T14" fmla="*/ 4 w 53"/>
                <a:gd name="T15" fmla="*/ 59 h 59"/>
                <a:gd name="T16" fmla="*/ 11 w 53"/>
                <a:gd name="T17" fmla="*/ 40 h 59"/>
                <a:gd name="T18" fmla="*/ 37 w 53"/>
                <a:gd name="T19" fmla="*/ 23 h 59"/>
                <a:gd name="T20" fmla="*/ 48 w 53"/>
                <a:gd name="T21" fmla="*/ 14 h 59"/>
                <a:gd name="T22" fmla="*/ 53 w 53"/>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9">
                  <a:moveTo>
                    <a:pt x="53" y="0"/>
                  </a:moveTo>
                  <a:cubicBezTo>
                    <a:pt x="49" y="0"/>
                    <a:pt x="49" y="0"/>
                    <a:pt x="49" y="0"/>
                  </a:cubicBezTo>
                  <a:cubicBezTo>
                    <a:pt x="49" y="7"/>
                    <a:pt x="47" y="11"/>
                    <a:pt x="42" y="15"/>
                  </a:cubicBezTo>
                  <a:cubicBezTo>
                    <a:pt x="36" y="20"/>
                    <a:pt x="26" y="24"/>
                    <a:pt x="17" y="30"/>
                  </a:cubicBezTo>
                  <a:cubicBezTo>
                    <a:pt x="12" y="33"/>
                    <a:pt x="8" y="37"/>
                    <a:pt x="5" y="41"/>
                  </a:cubicBezTo>
                  <a:cubicBezTo>
                    <a:pt x="2" y="46"/>
                    <a:pt x="0" y="52"/>
                    <a:pt x="0" y="59"/>
                  </a:cubicBezTo>
                  <a:cubicBezTo>
                    <a:pt x="4" y="59"/>
                    <a:pt x="4" y="59"/>
                    <a:pt x="4" y="59"/>
                  </a:cubicBezTo>
                  <a:cubicBezTo>
                    <a:pt x="4" y="59"/>
                    <a:pt x="4" y="59"/>
                    <a:pt x="4" y="59"/>
                  </a:cubicBezTo>
                  <a:cubicBezTo>
                    <a:pt x="4" y="50"/>
                    <a:pt x="7" y="45"/>
                    <a:pt x="11" y="40"/>
                  </a:cubicBezTo>
                  <a:cubicBezTo>
                    <a:pt x="18" y="33"/>
                    <a:pt x="28" y="29"/>
                    <a:pt x="37"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7" name="Freeform 376"/>
            <p:cNvSpPr>
              <a:spLocks noEditPoints="1"/>
            </p:cNvSpPr>
            <p:nvPr/>
          </p:nvSpPr>
          <p:spPr bwMode="auto">
            <a:xfrm>
              <a:off x="1687513" y="1492251"/>
              <a:ext cx="49213" cy="55563"/>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5 w 53"/>
                <a:gd name="T15" fmla="*/ 38 h 58"/>
                <a:gd name="T16" fmla="*/ 45 w 53"/>
                <a:gd name="T17" fmla="*/ 46 h 58"/>
                <a:gd name="T18" fmla="*/ 49 w 53"/>
                <a:gd name="T19" fmla="*/ 58 h 58"/>
                <a:gd name="T20" fmla="*/ 53 w 53"/>
                <a:gd name="T21" fmla="*/ 58 h 58"/>
                <a:gd name="T22" fmla="*/ 45 w 53"/>
                <a:gd name="T23" fmla="*/ 40 h 58"/>
                <a:gd name="T24" fmla="*/ 19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4" y="16"/>
                    <a:pt x="8" y="21"/>
                  </a:cubicBezTo>
                  <a:cubicBezTo>
                    <a:pt x="16" y="29"/>
                    <a:pt x="26" y="33"/>
                    <a:pt x="35" y="38"/>
                  </a:cubicBezTo>
                  <a:cubicBezTo>
                    <a:pt x="39" y="41"/>
                    <a:pt x="43" y="43"/>
                    <a:pt x="45" y="46"/>
                  </a:cubicBezTo>
                  <a:cubicBezTo>
                    <a:pt x="48" y="50"/>
                    <a:pt x="49" y="53"/>
                    <a:pt x="49" y="58"/>
                  </a:cubicBezTo>
                  <a:cubicBezTo>
                    <a:pt x="53" y="58"/>
                    <a:pt x="53" y="58"/>
                    <a:pt x="53" y="58"/>
                  </a:cubicBezTo>
                  <a:cubicBezTo>
                    <a:pt x="53" y="50"/>
                    <a:pt x="50" y="45"/>
                    <a:pt x="45" y="40"/>
                  </a:cubicBezTo>
                  <a:cubicBezTo>
                    <a:pt x="38" y="34"/>
                    <a:pt x="27" y="30"/>
                    <a:pt x="19" y="25"/>
                  </a:cubicBezTo>
                  <a:cubicBezTo>
                    <a:pt x="15" y="22"/>
                    <a:pt x="11" y="19"/>
                    <a:pt x="8" y="15"/>
                  </a:cubicBezTo>
                  <a:cubicBezTo>
                    <a:pt x="6"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8" name="Freeform 377"/>
            <p:cNvSpPr>
              <a:spLocks noEditPoints="1"/>
            </p:cNvSpPr>
            <p:nvPr/>
          </p:nvSpPr>
          <p:spPr bwMode="auto">
            <a:xfrm>
              <a:off x="1687513" y="1384301"/>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2 h 58"/>
                <a:gd name="T14" fmla="*/ 35 w 53"/>
                <a:gd name="T15" fmla="*/ 39 h 58"/>
                <a:gd name="T16" fmla="*/ 45 w 53"/>
                <a:gd name="T17" fmla="*/ 47 h 58"/>
                <a:gd name="T18" fmla="*/ 49 w 53"/>
                <a:gd name="T19" fmla="*/ 58 h 58"/>
                <a:gd name="T20" fmla="*/ 53 w 53"/>
                <a:gd name="T21" fmla="*/ 58 h 58"/>
                <a:gd name="T22" fmla="*/ 45 w 53"/>
                <a:gd name="T23" fmla="*/ 41 h 58"/>
                <a:gd name="T24" fmla="*/ 19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10"/>
                    <a:pt x="4" y="17"/>
                    <a:pt x="8" y="22"/>
                  </a:cubicBezTo>
                  <a:cubicBezTo>
                    <a:pt x="16" y="30"/>
                    <a:pt x="26" y="34"/>
                    <a:pt x="35" y="39"/>
                  </a:cubicBezTo>
                  <a:cubicBezTo>
                    <a:pt x="39" y="41"/>
                    <a:pt x="43" y="44"/>
                    <a:pt x="45" y="47"/>
                  </a:cubicBezTo>
                  <a:cubicBezTo>
                    <a:pt x="48" y="50"/>
                    <a:pt x="49" y="54"/>
                    <a:pt x="49" y="58"/>
                  </a:cubicBezTo>
                  <a:cubicBezTo>
                    <a:pt x="53" y="58"/>
                    <a:pt x="53" y="58"/>
                    <a:pt x="53" y="58"/>
                  </a:cubicBezTo>
                  <a:cubicBezTo>
                    <a:pt x="53" y="51"/>
                    <a:pt x="50" y="45"/>
                    <a:pt x="45" y="41"/>
                  </a:cubicBezTo>
                  <a:cubicBezTo>
                    <a:pt x="38" y="35"/>
                    <a:pt x="27" y="31"/>
                    <a:pt x="19" y="25"/>
                  </a:cubicBezTo>
                  <a:cubicBezTo>
                    <a:pt x="15" y="22"/>
                    <a:pt x="11" y="19"/>
                    <a:pt x="8" y="15"/>
                  </a:cubicBezTo>
                  <a:cubicBezTo>
                    <a:pt x="6" y="11"/>
                    <a:pt x="4" y="7"/>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9" name="Freeform 378"/>
            <p:cNvSpPr/>
            <p:nvPr/>
          </p:nvSpPr>
          <p:spPr bwMode="auto">
            <a:xfrm>
              <a:off x="2590801" y="2454276"/>
              <a:ext cx="50800"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0" name="Freeform 379"/>
            <p:cNvSpPr/>
            <p:nvPr/>
          </p:nvSpPr>
          <p:spPr bwMode="auto">
            <a:xfrm>
              <a:off x="2590801" y="2346326"/>
              <a:ext cx="50800"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1" name="Freeform 380"/>
            <p:cNvSpPr>
              <a:spLocks noEditPoints="1"/>
            </p:cNvSpPr>
            <p:nvPr/>
          </p:nvSpPr>
          <p:spPr bwMode="auto">
            <a:xfrm>
              <a:off x="2590801" y="240030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4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2" name="Freeform 381"/>
            <p:cNvSpPr>
              <a:spLocks noEditPoints="1"/>
            </p:cNvSpPr>
            <p:nvPr/>
          </p:nvSpPr>
          <p:spPr bwMode="auto">
            <a:xfrm>
              <a:off x="2590801" y="229235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3" name="Freeform 382"/>
            <p:cNvSpPr/>
            <p:nvPr/>
          </p:nvSpPr>
          <p:spPr bwMode="auto">
            <a:xfrm>
              <a:off x="1470026" y="2540001"/>
              <a:ext cx="49213" cy="55563"/>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11 w 53"/>
                <a:gd name="T15" fmla="*/ 40 h 58"/>
                <a:gd name="T16" fmla="*/ 36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7" y="36"/>
                    <a:pt x="4" y="41"/>
                  </a:cubicBezTo>
                  <a:cubicBezTo>
                    <a:pt x="1" y="46"/>
                    <a:pt x="0" y="51"/>
                    <a:pt x="0" y="58"/>
                  </a:cubicBezTo>
                  <a:cubicBezTo>
                    <a:pt x="4" y="58"/>
                    <a:pt x="4" y="58"/>
                    <a:pt x="4" y="58"/>
                  </a:cubicBezTo>
                  <a:cubicBezTo>
                    <a:pt x="4" y="50"/>
                    <a:pt x="6" y="44"/>
                    <a:pt x="11" y="40"/>
                  </a:cubicBezTo>
                  <a:cubicBezTo>
                    <a:pt x="17" y="33"/>
                    <a:pt x="27" y="28"/>
                    <a:pt x="36" y="23"/>
                  </a:cubicBezTo>
                  <a:cubicBezTo>
                    <a:pt x="41" y="20"/>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4" name="Freeform 383"/>
            <p:cNvSpPr/>
            <p:nvPr/>
          </p:nvSpPr>
          <p:spPr bwMode="auto">
            <a:xfrm>
              <a:off x="1470026" y="2432051"/>
              <a:ext cx="49213" cy="53975"/>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4 w 53"/>
                <a:gd name="T15" fmla="*/ 58 h 58"/>
                <a:gd name="T16" fmla="*/ 11 w 53"/>
                <a:gd name="T17" fmla="*/ 39 h 58"/>
                <a:gd name="T18" fmla="*/ 36 w 53"/>
                <a:gd name="T19" fmla="*/ 23 h 58"/>
                <a:gd name="T20" fmla="*/ 48 w 53"/>
                <a:gd name="T21" fmla="*/ 14 h 58"/>
                <a:gd name="T22" fmla="*/ 53 w 53"/>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8">
                  <a:moveTo>
                    <a:pt x="53" y="0"/>
                  </a:moveTo>
                  <a:cubicBezTo>
                    <a:pt x="49" y="0"/>
                    <a:pt x="49" y="0"/>
                    <a:pt x="49" y="0"/>
                  </a:cubicBezTo>
                  <a:cubicBezTo>
                    <a:pt x="49" y="6"/>
                    <a:pt x="46" y="10"/>
                    <a:pt x="42" y="14"/>
                  </a:cubicBezTo>
                  <a:cubicBezTo>
                    <a:pt x="35" y="20"/>
                    <a:pt x="25" y="24"/>
                    <a:pt x="16" y="30"/>
                  </a:cubicBezTo>
                  <a:cubicBezTo>
                    <a:pt x="12" y="33"/>
                    <a:pt x="7" y="36"/>
                    <a:pt x="4" y="41"/>
                  </a:cubicBezTo>
                  <a:cubicBezTo>
                    <a:pt x="1" y="45"/>
                    <a:pt x="0" y="51"/>
                    <a:pt x="0" y="58"/>
                  </a:cubicBezTo>
                  <a:cubicBezTo>
                    <a:pt x="4" y="58"/>
                    <a:pt x="4" y="58"/>
                    <a:pt x="4" y="58"/>
                  </a:cubicBezTo>
                  <a:cubicBezTo>
                    <a:pt x="4" y="58"/>
                    <a:pt x="4" y="58"/>
                    <a:pt x="4" y="58"/>
                  </a:cubicBezTo>
                  <a:cubicBezTo>
                    <a:pt x="4" y="50"/>
                    <a:pt x="6" y="44"/>
                    <a:pt x="11" y="39"/>
                  </a:cubicBezTo>
                  <a:cubicBezTo>
                    <a:pt x="17" y="32"/>
                    <a:pt x="27" y="28"/>
                    <a:pt x="36" y="23"/>
                  </a:cubicBezTo>
                  <a:cubicBezTo>
                    <a:pt x="40"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5" name="Freeform 384"/>
            <p:cNvSpPr>
              <a:spLocks noEditPoints="1"/>
            </p:cNvSpPr>
            <p:nvPr/>
          </p:nvSpPr>
          <p:spPr bwMode="auto">
            <a:xfrm>
              <a:off x="1470026" y="24860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8" y="41"/>
                    <a:pt x="42" y="44"/>
                    <a:pt x="45" y="47"/>
                  </a:cubicBezTo>
                  <a:cubicBezTo>
                    <a:pt x="47" y="50"/>
                    <a:pt x="49" y="53"/>
                    <a:pt x="49" y="58"/>
                  </a:cubicBezTo>
                  <a:cubicBezTo>
                    <a:pt x="53" y="58"/>
                    <a:pt x="53" y="58"/>
                    <a:pt x="53" y="58"/>
                  </a:cubicBezTo>
                  <a:cubicBezTo>
                    <a:pt x="53" y="51"/>
                    <a:pt x="49" y="45"/>
                    <a:pt x="44" y="41"/>
                  </a:cubicBezTo>
                  <a:cubicBezTo>
                    <a:pt x="37" y="34"/>
                    <a:pt x="27" y="31"/>
                    <a:pt x="18" y="25"/>
                  </a:cubicBezTo>
                  <a:cubicBezTo>
                    <a:pt x="14" y="22"/>
                    <a:pt x="10" y="19"/>
                    <a:pt x="8" y="15"/>
                  </a:cubicBezTo>
                  <a:cubicBezTo>
                    <a:pt x="5"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6" name="Freeform 385"/>
            <p:cNvSpPr>
              <a:spLocks noEditPoints="1"/>
            </p:cNvSpPr>
            <p:nvPr/>
          </p:nvSpPr>
          <p:spPr bwMode="auto">
            <a:xfrm>
              <a:off x="1470026" y="23780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8 h 58"/>
                <a:gd name="T16" fmla="*/ 45 w 53"/>
                <a:gd name="T17" fmla="*/ 46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3"/>
                    <a:pt x="34" y="38"/>
                  </a:cubicBezTo>
                  <a:cubicBezTo>
                    <a:pt x="38" y="41"/>
                    <a:pt x="42" y="43"/>
                    <a:pt x="45" y="46"/>
                  </a:cubicBezTo>
                  <a:cubicBezTo>
                    <a:pt x="47" y="50"/>
                    <a:pt x="49" y="53"/>
                    <a:pt x="49" y="58"/>
                  </a:cubicBezTo>
                  <a:cubicBezTo>
                    <a:pt x="53" y="58"/>
                    <a:pt x="53" y="58"/>
                    <a:pt x="53" y="58"/>
                  </a:cubicBezTo>
                  <a:cubicBezTo>
                    <a:pt x="53" y="50"/>
                    <a:pt x="49" y="45"/>
                    <a:pt x="44" y="41"/>
                  </a:cubicBezTo>
                  <a:cubicBezTo>
                    <a:pt x="37" y="34"/>
                    <a:pt x="27" y="30"/>
                    <a:pt x="18" y="25"/>
                  </a:cubicBezTo>
                  <a:cubicBezTo>
                    <a:pt x="14" y="22"/>
                    <a:pt x="10"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7" name="Rectangle 386"/>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88" name="Rectangle 387"/>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89" name="Rectangle 388"/>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0" name="Rectangle 389"/>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1" name="Rectangle 390"/>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2" name="Rectangle 391"/>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3" name="Rectangle 392"/>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4" name="Rectangle 393"/>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5" name="Rectangle 394"/>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6" name="Rectangle 395"/>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7" name="Freeform 396"/>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8" name="Freeform 397"/>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9" name="Freeform 398"/>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0" name="Freeform 399"/>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1" name="Freeform 400"/>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2" name="Freeform 401"/>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3" name="Freeform 402"/>
            <p:cNvSpPr/>
            <p:nvPr/>
          </p:nvSpPr>
          <p:spPr bwMode="auto">
            <a:xfrm>
              <a:off x="1962151" y="2360614"/>
              <a:ext cx="65088" cy="66675"/>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7 h 70"/>
                <a:gd name="T16" fmla="*/ 27 w 70"/>
                <a:gd name="T17" fmla="*/ 22 h 70"/>
                <a:gd name="T18" fmla="*/ 35 w 70"/>
                <a:gd name="T19" fmla="*/ 20 h 70"/>
                <a:gd name="T20" fmla="*/ 42 w 70"/>
                <a:gd name="T21" fmla="*/ 21 h 70"/>
                <a:gd name="T22" fmla="*/ 48 w 70"/>
                <a:gd name="T23" fmla="*/ 27 h 70"/>
                <a:gd name="T24" fmla="*/ 48 w 70"/>
                <a:gd name="T25" fmla="*/ 27 h 70"/>
                <a:gd name="T26" fmla="*/ 50 w 70"/>
                <a:gd name="T27" fmla="*/ 35 h 70"/>
                <a:gd name="T28" fmla="*/ 48 w 70"/>
                <a:gd name="T29" fmla="*/ 42 h 70"/>
                <a:gd name="T30" fmla="*/ 43 w 70"/>
                <a:gd name="T31" fmla="*/ 47 h 70"/>
                <a:gd name="T32" fmla="*/ 43 w 70"/>
                <a:gd name="T33" fmla="*/ 47 h 70"/>
                <a:gd name="T34" fmla="*/ 48 w 70"/>
                <a:gd name="T35" fmla="*/ 56 h 70"/>
                <a:gd name="T36" fmla="*/ 53 w 70"/>
                <a:gd name="T37" fmla="*/ 64 h 70"/>
                <a:gd name="T38" fmla="*/ 66 w 70"/>
                <a:gd name="T39" fmla="*/ 51 h 70"/>
                <a:gd name="T40" fmla="*/ 70 w 70"/>
                <a:gd name="T41" fmla="*/ 35 h 70"/>
                <a:gd name="T42" fmla="*/ 64 w 70"/>
                <a:gd name="T43" fmla="*/ 16 h 70"/>
                <a:gd name="T44" fmla="*/ 64 w 70"/>
                <a:gd name="T45" fmla="*/ 16 h 70"/>
                <a:gd name="T46" fmla="*/ 51 w 70"/>
                <a:gd name="T47" fmla="*/ 4 h 70"/>
                <a:gd name="T48" fmla="*/ 35 w 70"/>
                <a:gd name="T49" fmla="*/ 0 h 70"/>
                <a:gd name="T50" fmla="*/ 16 w 70"/>
                <a:gd name="T51" fmla="*/ 5 h 70"/>
                <a:gd name="T52" fmla="*/ 4 w 70"/>
                <a:gd name="T53" fmla="*/ 18 h 70"/>
                <a:gd name="T54" fmla="*/ 0 w 70"/>
                <a:gd name="T55" fmla="*/ 35 h 70"/>
                <a:gd name="T56" fmla="*/ 5 w 70"/>
                <a:gd name="T57" fmla="*/ 53 h 70"/>
                <a:gd name="T58" fmla="*/ 5 w 70"/>
                <a:gd name="T59" fmla="*/ 53 h 70"/>
                <a:gd name="T60" fmla="*/ 18 w 70"/>
                <a:gd name="T61" fmla="*/ 65 h 70"/>
                <a:gd name="T62" fmla="*/ 35 w 70"/>
                <a:gd name="T63" fmla="*/ 70 h 70"/>
                <a:gd name="T64" fmla="*/ 53 w 70"/>
                <a:gd name="T65" fmla="*/ 64 h 70"/>
                <a:gd name="T66" fmla="*/ 53 w 70"/>
                <a:gd name="T67" fmla="*/ 64 h 70"/>
                <a:gd name="T68" fmla="*/ 48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3" y="45"/>
                    <a:pt x="22" y="43"/>
                  </a:cubicBezTo>
                  <a:cubicBezTo>
                    <a:pt x="22" y="43"/>
                    <a:pt x="22" y="43"/>
                    <a:pt x="22" y="43"/>
                  </a:cubicBezTo>
                  <a:cubicBezTo>
                    <a:pt x="20" y="40"/>
                    <a:pt x="20" y="37"/>
                    <a:pt x="20" y="35"/>
                  </a:cubicBezTo>
                  <a:cubicBezTo>
                    <a:pt x="20" y="32"/>
                    <a:pt x="20" y="30"/>
                    <a:pt x="22" y="27"/>
                  </a:cubicBezTo>
                  <a:cubicBezTo>
                    <a:pt x="23" y="25"/>
                    <a:pt x="24" y="23"/>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3" y="64"/>
                    <a:pt x="53" y="64"/>
                    <a:pt x="53" y="64"/>
                  </a:cubicBezTo>
                  <a:cubicBezTo>
                    <a:pt x="59" y="61"/>
                    <a:pt x="63" y="56"/>
                    <a:pt x="66" y="51"/>
                  </a:cubicBezTo>
                  <a:cubicBezTo>
                    <a:pt x="68" y="46"/>
                    <a:pt x="70" y="40"/>
                    <a:pt x="70" y="35"/>
                  </a:cubicBezTo>
                  <a:cubicBezTo>
                    <a:pt x="70" y="28"/>
                    <a:pt x="68" y="22"/>
                    <a:pt x="64" y="16"/>
                  </a:cubicBezTo>
                  <a:cubicBezTo>
                    <a:pt x="64" y="16"/>
                    <a:pt x="64" y="16"/>
                    <a:pt x="64" y="16"/>
                  </a:cubicBezTo>
                  <a:cubicBezTo>
                    <a:pt x="61" y="11"/>
                    <a:pt x="57" y="7"/>
                    <a:pt x="51" y="4"/>
                  </a:cubicBezTo>
                  <a:cubicBezTo>
                    <a:pt x="46" y="1"/>
                    <a:pt x="41" y="0"/>
                    <a:pt x="35" y="0"/>
                  </a:cubicBezTo>
                  <a:cubicBezTo>
                    <a:pt x="28" y="0"/>
                    <a:pt x="22" y="1"/>
                    <a:pt x="16" y="5"/>
                  </a:cubicBezTo>
                  <a:cubicBezTo>
                    <a:pt x="11" y="8"/>
                    <a:pt x="7" y="13"/>
                    <a:pt x="4" y="18"/>
                  </a:cubicBezTo>
                  <a:cubicBezTo>
                    <a:pt x="1" y="23"/>
                    <a:pt x="0" y="29"/>
                    <a:pt x="0" y="35"/>
                  </a:cubicBezTo>
                  <a:cubicBezTo>
                    <a:pt x="0" y="41"/>
                    <a:pt x="1" y="48"/>
                    <a:pt x="5" y="53"/>
                  </a:cubicBezTo>
                  <a:cubicBezTo>
                    <a:pt x="5" y="53"/>
                    <a:pt x="5" y="53"/>
                    <a:pt x="5" y="53"/>
                  </a:cubicBezTo>
                  <a:cubicBezTo>
                    <a:pt x="8" y="59"/>
                    <a:pt x="13" y="63"/>
                    <a:pt x="18" y="65"/>
                  </a:cubicBezTo>
                  <a:cubicBezTo>
                    <a:pt x="23" y="68"/>
                    <a:pt x="29" y="70"/>
                    <a:pt x="35" y="70"/>
                  </a:cubicBezTo>
                  <a:cubicBezTo>
                    <a:pt x="41" y="70"/>
                    <a:pt x="48" y="68"/>
                    <a:pt x="53" y="64"/>
                  </a:cubicBezTo>
                  <a:cubicBezTo>
                    <a:pt x="53" y="64"/>
                    <a:pt x="53" y="64"/>
                    <a:pt x="53" y="64"/>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4" name="Freeform 403"/>
            <p:cNvSpPr/>
            <p:nvPr/>
          </p:nvSpPr>
          <p:spPr bwMode="auto">
            <a:xfrm>
              <a:off x="1776413" y="1716089"/>
              <a:ext cx="65088" cy="65088"/>
            </a:xfrm>
            <a:custGeom>
              <a:avLst/>
              <a:gdLst>
                <a:gd name="T0" fmla="*/ 49 w 70"/>
                <a:gd name="T1" fmla="*/ 56 h 70"/>
                <a:gd name="T2" fmla="*/ 43 w 70"/>
                <a:gd name="T3" fmla="*/ 48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35 w 70"/>
                <a:gd name="T19" fmla="*/ 20 h 70"/>
                <a:gd name="T20" fmla="*/ 42 w 70"/>
                <a:gd name="T21" fmla="*/ 22 h 70"/>
                <a:gd name="T22" fmla="*/ 48 w 70"/>
                <a:gd name="T23" fmla="*/ 27 h 70"/>
                <a:gd name="T24" fmla="*/ 48 w 70"/>
                <a:gd name="T25" fmla="*/ 27 h 70"/>
                <a:gd name="T26" fmla="*/ 50 w 70"/>
                <a:gd name="T27" fmla="*/ 35 h 70"/>
                <a:gd name="T28" fmla="*/ 48 w 70"/>
                <a:gd name="T29" fmla="*/ 42 h 70"/>
                <a:gd name="T30" fmla="*/ 43 w 70"/>
                <a:gd name="T31" fmla="*/ 48 h 70"/>
                <a:gd name="T32" fmla="*/ 43 w 70"/>
                <a:gd name="T33" fmla="*/ 48 h 70"/>
                <a:gd name="T34" fmla="*/ 49 w 70"/>
                <a:gd name="T35" fmla="*/ 56 h 70"/>
                <a:gd name="T36" fmla="*/ 54 w 70"/>
                <a:gd name="T37" fmla="*/ 65 h 70"/>
                <a:gd name="T38" fmla="*/ 66 w 70"/>
                <a:gd name="T39" fmla="*/ 52 h 70"/>
                <a:gd name="T40" fmla="*/ 70 w 70"/>
                <a:gd name="T41" fmla="*/ 35 h 70"/>
                <a:gd name="T42" fmla="*/ 65 w 70"/>
                <a:gd name="T43" fmla="*/ 16 h 70"/>
                <a:gd name="T44" fmla="*/ 65 w 70"/>
                <a:gd name="T45" fmla="*/ 16 h 70"/>
                <a:gd name="T46" fmla="*/ 52 w 70"/>
                <a:gd name="T47" fmla="*/ 4 h 70"/>
                <a:gd name="T48" fmla="*/ 35 w 70"/>
                <a:gd name="T49" fmla="*/ 0 h 70"/>
                <a:gd name="T50" fmla="*/ 17 w 70"/>
                <a:gd name="T51" fmla="*/ 5 h 70"/>
                <a:gd name="T52" fmla="*/ 4 w 70"/>
                <a:gd name="T53" fmla="*/ 18 h 70"/>
                <a:gd name="T54" fmla="*/ 0 w 70"/>
                <a:gd name="T55" fmla="*/ 35 h 70"/>
                <a:gd name="T56" fmla="*/ 6 w 70"/>
                <a:gd name="T57" fmla="*/ 54 h 70"/>
                <a:gd name="T58" fmla="*/ 6 w 70"/>
                <a:gd name="T59" fmla="*/ 54 h 70"/>
                <a:gd name="T60" fmla="*/ 19 w 70"/>
                <a:gd name="T61" fmla="*/ 66 h 70"/>
                <a:gd name="T62" fmla="*/ 35 w 70"/>
                <a:gd name="T63" fmla="*/ 70 h 70"/>
                <a:gd name="T64" fmla="*/ 54 w 70"/>
                <a:gd name="T65" fmla="*/ 65 h 70"/>
                <a:gd name="T66" fmla="*/ 54 w 70"/>
                <a:gd name="T67" fmla="*/ 65 h 70"/>
                <a:gd name="T68" fmla="*/ 49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9" y="56"/>
                  </a:moveTo>
                  <a:cubicBezTo>
                    <a:pt x="43" y="48"/>
                    <a:pt x="43" y="48"/>
                    <a:pt x="43" y="48"/>
                  </a:cubicBezTo>
                  <a:cubicBezTo>
                    <a:pt x="41" y="49"/>
                    <a:pt x="38" y="50"/>
                    <a:pt x="35" y="50"/>
                  </a:cubicBezTo>
                  <a:cubicBezTo>
                    <a:pt x="33" y="50"/>
                    <a:pt x="30" y="49"/>
                    <a:pt x="28" y="48"/>
                  </a:cubicBezTo>
                  <a:cubicBezTo>
                    <a:pt x="26" y="47"/>
                    <a:pt x="24" y="45"/>
                    <a:pt x="22" y="43"/>
                  </a:cubicBezTo>
                  <a:cubicBezTo>
                    <a:pt x="22" y="43"/>
                    <a:pt x="22" y="43"/>
                    <a:pt x="22" y="43"/>
                  </a:cubicBezTo>
                  <a:cubicBezTo>
                    <a:pt x="21" y="40"/>
                    <a:pt x="20" y="38"/>
                    <a:pt x="20" y="35"/>
                  </a:cubicBezTo>
                  <a:cubicBezTo>
                    <a:pt x="20" y="32"/>
                    <a:pt x="21" y="30"/>
                    <a:pt x="22" y="28"/>
                  </a:cubicBezTo>
                  <a:cubicBezTo>
                    <a:pt x="23" y="26"/>
                    <a:pt x="25" y="24"/>
                    <a:pt x="27" y="22"/>
                  </a:cubicBezTo>
                  <a:cubicBezTo>
                    <a:pt x="30" y="21"/>
                    <a:pt x="32" y="20"/>
                    <a:pt x="35" y="20"/>
                  </a:cubicBezTo>
                  <a:cubicBezTo>
                    <a:pt x="38" y="20"/>
                    <a:pt x="40" y="21"/>
                    <a:pt x="42" y="22"/>
                  </a:cubicBezTo>
                  <a:cubicBezTo>
                    <a:pt x="45" y="23"/>
                    <a:pt x="47" y="25"/>
                    <a:pt x="48" y="27"/>
                  </a:cubicBezTo>
                  <a:cubicBezTo>
                    <a:pt x="48" y="27"/>
                    <a:pt x="48" y="27"/>
                    <a:pt x="48" y="27"/>
                  </a:cubicBezTo>
                  <a:cubicBezTo>
                    <a:pt x="50" y="29"/>
                    <a:pt x="50" y="32"/>
                    <a:pt x="50" y="35"/>
                  </a:cubicBezTo>
                  <a:cubicBezTo>
                    <a:pt x="50" y="37"/>
                    <a:pt x="50" y="40"/>
                    <a:pt x="48" y="42"/>
                  </a:cubicBezTo>
                  <a:cubicBezTo>
                    <a:pt x="47" y="44"/>
                    <a:pt x="46" y="46"/>
                    <a:pt x="43" y="48"/>
                  </a:cubicBezTo>
                  <a:cubicBezTo>
                    <a:pt x="43" y="48"/>
                    <a:pt x="43" y="48"/>
                    <a:pt x="43" y="48"/>
                  </a:cubicBezTo>
                  <a:cubicBezTo>
                    <a:pt x="49" y="56"/>
                    <a:pt x="49" y="56"/>
                    <a:pt x="49" y="56"/>
                  </a:cubicBezTo>
                  <a:cubicBezTo>
                    <a:pt x="54" y="65"/>
                    <a:pt x="54" y="65"/>
                    <a:pt x="54" y="65"/>
                  </a:cubicBezTo>
                  <a:cubicBezTo>
                    <a:pt x="59" y="61"/>
                    <a:pt x="63" y="57"/>
                    <a:pt x="66" y="52"/>
                  </a:cubicBezTo>
                  <a:cubicBezTo>
                    <a:pt x="69" y="47"/>
                    <a:pt x="70" y="41"/>
                    <a:pt x="70" y="35"/>
                  </a:cubicBezTo>
                  <a:cubicBezTo>
                    <a:pt x="70" y="29"/>
                    <a:pt x="69" y="22"/>
                    <a:pt x="65" y="16"/>
                  </a:cubicBezTo>
                  <a:cubicBezTo>
                    <a:pt x="65" y="16"/>
                    <a:pt x="65" y="16"/>
                    <a:pt x="65" y="16"/>
                  </a:cubicBezTo>
                  <a:cubicBezTo>
                    <a:pt x="62" y="11"/>
                    <a:pt x="57" y="7"/>
                    <a:pt x="52" y="4"/>
                  </a:cubicBezTo>
                  <a:cubicBezTo>
                    <a:pt x="47" y="1"/>
                    <a:pt x="41" y="0"/>
                    <a:pt x="35" y="0"/>
                  </a:cubicBezTo>
                  <a:cubicBezTo>
                    <a:pt x="29" y="0"/>
                    <a:pt x="22" y="2"/>
                    <a:pt x="17" y="5"/>
                  </a:cubicBezTo>
                  <a:cubicBezTo>
                    <a:pt x="11" y="9"/>
                    <a:pt x="7" y="13"/>
                    <a:pt x="4" y="18"/>
                  </a:cubicBezTo>
                  <a:cubicBezTo>
                    <a:pt x="2" y="23"/>
                    <a:pt x="0" y="29"/>
                    <a:pt x="0" y="35"/>
                  </a:cubicBezTo>
                  <a:cubicBezTo>
                    <a:pt x="0" y="41"/>
                    <a:pt x="2" y="48"/>
                    <a:pt x="6" y="54"/>
                  </a:cubicBezTo>
                  <a:cubicBezTo>
                    <a:pt x="6" y="54"/>
                    <a:pt x="6" y="54"/>
                    <a:pt x="6" y="54"/>
                  </a:cubicBezTo>
                  <a:cubicBezTo>
                    <a:pt x="9" y="59"/>
                    <a:pt x="13" y="63"/>
                    <a:pt x="19" y="66"/>
                  </a:cubicBezTo>
                  <a:cubicBezTo>
                    <a:pt x="24" y="69"/>
                    <a:pt x="29" y="70"/>
                    <a:pt x="35"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5" name="Freeform 404"/>
            <p:cNvSpPr/>
            <p:nvPr/>
          </p:nvSpPr>
          <p:spPr bwMode="auto">
            <a:xfrm>
              <a:off x="931863" y="1914526"/>
              <a:ext cx="65088" cy="65088"/>
            </a:xfrm>
            <a:custGeom>
              <a:avLst/>
              <a:gdLst>
                <a:gd name="T0" fmla="*/ 48 w 70"/>
                <a:gd name="T1" fmla="*/ 56 h 70"/>
                <a:gd name="T2" fmla="*/ 43 w 70"/>
                <a:gd name="T3" fmla="*/ 48 h 70"/>
                <a:gd name="T4" fmla="*/ 35 w 70"/>
                <a:gd name="T5" fmla="*/ 50 h 70"/>
                <a:gd name="T6" fmla="*/ 27 w 70"/>
                <a:gd name="T7" fmla="*/ 48 h 70"/>
                <a:gd name="T8" fmla="*/ 22 w 70"/>
                <a:gd name="T9" fmla="*/ 43 h 70"/>
                <a:gd name="T10" fmla="*/ 22 w 70"/>
                <a:gd name="T11" fmla="*/ 43 h 70"/>
                <a:gd name="T12" fmla="*/ 20 w 70"/>
                <a:gd name="T13" fmla="*/ 35 h 70"/>
                <a:gd name="T14" fmla="*/ 21 w 70"/>
                <a:gd name="T15" fmla="*/ 28 h 70"/>
                <a:gd name="T16" fmla="*/ 27 w 70"/>
                <a:gd name="T17" fmla="*/ 22 h 70"/>
                <a:gd name="T18" fmla="*/ 27 w 70"/>
                <a:gd name="T19" fmla="*/ 22 h 70"/>
                <a:gd name="T20" fmla="*/ 35 w 70"/>
                <a:gd name="T21" fmla="*/ 20 h 70"/>
                <a:gd name="T22" fmla="*/ 42 w 70"/>
                <a:gd name="T23" fmla="*/ 22 h 70"/>
                <a:gd name="T24" fmla="*/ 47 w 70"/>
                <a:gd name="T25" fmla="*/ 27 h 70"/>
                <a:gd name="T26" fmla="*/ 47 w 70"/>
                <a:gd name="T27" fmla="*/ 27 h 70"/>
                <a:gd name="T28" fmla="*/ 50 w 70"/>
                <a:gd name="T29" fmla="*/ 35 h 70"/>
                <a:gd name="T30" fmla="*/ 48 w 70"/>
                <a:gd name="T31" fmla="*/ 42 h 70"/>
                <a:gd name="T32" fmla="*/ 43 w 70"/>
                <a:gd name="T33" fmla="*/ 48 h 70"/>
                <a:gd name="T34" fmla="*/ 43 w 70"/>
                <a:gd name="T35" fmla="*/ 48 h 70"/>
                <a:gd name="T36" fmla="*/ 48 w 70"/>
                <a:gd name="T37" fmla="*/ 56 h 70"/>
                <a:gd name="T38" fmla="*/ 53 w 70"/>
                <a:gd name="T39" fmla="*/ 65 h 70"/>
                <a:gd name="T40" fmla="*/ 65 w 70"/>
                <a:gd name="T41" fmla="*/ 52 h 70"/>
                <a:gd name="T42" fmla="*/ 70 w 70"/>
                <a:gd name="T43" fmla="*/ 35 h 70"/>
                <a:gd name="T44" fmla="*/ 64 w 70"/>
                <a:gd name="T45" fmla="*/ 16 h 70"/>
                <a:gd name="T46" fmla="*/ 64 w 70"/>
                <a:gd name="T47" fmla="*/ 16 h 70"/>
                <a:gd name="T48" fmla="*/ 51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4 h 70"/>
                <a:gd name="T62" fmla="*/ 5 w 70"/>
                <a:gd name="T63" fmla="*/ 54 h 70"/>
                <a:gd name="T64" fmla="*/ 18 w 70"/>
                <a:gd name="T65" fmla="*/ 66 h 70"/>
                <a:gd name="T66" fmla="*/ 35 w 70"/>
                <a:gd name="T67" fmla="*/ 70 h 70"/>
                <a:gd name="T68" fmla="*/ 53 w 70"/>
                <a:gd name="T69" fmla="*/ 65 h 70"/>
                <a:gd name="T70" fmla="*/ 53 w 70"/>
                <a:gd name="T71" fmla="*/ 65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8"/>
                    <a:pt x="43" y="48"/>
                    <a:pt x="43" y="48"/>
                  </a:cubicBezTo>
                  <a:cubicBezTo>
                    <a:pt x="40" y="49"/>
                    <a:pt x="37" y="50"/>
                    <a:pt x="35" y="50"/>
                  </a:cubicBezTo>
                  <a:cubicBezTo>
                    <a:pt x="32" y="50"/>
                    <a:pt x="30" y="50"/>
                    <a:pt x="27" y="48"/>
                  </a:cubicBezTo>
                  <a:cubicBezTo>
                    <a:pt x="25" y="47"/>
                    <a:pt x="23" y="45"/>
                    <a:pt x="22" y="43"/>
                  </a:cubicBezTo>
                  <a:cubicBezTo>
                    <a:pt x="22" y="43"/>
                    <a:pt x="22" y="43"/>
                    <a:pt x="22" y="43"/>
                  </a:cubicBezTo>
                  <a:cubicBezTo>
                    <a:pt x="20" y="41"/>
                    <a:pt x="20" y="38"/>
                    <a:pt x="20" y="35"/>
                  </a:cubicBezTo>
                  <a:cubicBezTo>
                    <a:pt x="20" y="33"/>
                    <a:pt x="20" y="30"/>
                    <a:pt x="21" y="28"/>
                  </a:cubicBezTo>
                  <a:cubicBezTo>
                    <a:pt x="23" y="26"/>
                    <a:pt x="24" y="24"/>
                    <a:pt x="27" y="22"/>
                  </a:cubicBezTo>
                  <a:cubicBezTo>
                    <a:pt x="27" y="22"/>
                    <a:pt x="27" y="22"/>
                    <a:pt x="27" y="22"/>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2"/>
                    <a:pt x="50" y="35"/>
                  </a:cubicBezTo>
                  <a:cubicBezTo>
                    <a:pt x="50" y="38"/>
                    <a:pt x="49" y="40"/>
                    <a:pt x="48" y="42"/>
                  </a:cubicBezTo>
                  <a:cubicBezTo>
                    <a:pt x="47" y="44"/>
                    <a:pt x="45" y="46"/>
                    <a:pt x="43" y="48"/>
                  </a:cubicBezTo>
                  <a:cubicBezTo>
                    <a:pt x="43" y="48"/>
                    <a:pt x="43" y="48"/>
                    <a:pt x="43" y="48"/>
                  </a:cubicBezTo>
                  <a:cubicBezTo>
                    <a:pt x="48" y="56"/>
                    <a:pt x="48" y="56"/>
                    <a:pt x="48" y="56"/>
                  </a:cubicBezTo>
                  <a:cubicBezTo>
                    <a:pt x="53" y="65"/>
                    <a:pt x="53" y="65"/>
                    <a:pt x="53" y="65"/>
                  </a:cubicBezTo>
                  <a:cubicBezTo>
                    <a:pt x="59" y="61"/>
                    <a:pt x="63" y="57"/>
                    <a:pt x="65" y="52"/>
                  </a:cubicBezTo>
                  <a:cubicBezTo>
                    <a:pt x="68" y="47"/>
                    <a:pt x="70" y="41"/>
                    <a:pt x="70" y="35"/>
                  </a:cubicBezTo>
                  <a:cubicBezTo>
                    <a:pt x="70" y="29"/>
                    <a:pt x="68" y="22"/>
                    <a:pt x="64" y="16"/>
                  </a:cubicBezTo>
                  <a:cubicBezTo>
                    <a:pt x="64" y="16"/>
                    <a:pt x="64" y="16"/>
                    <a:pt x="64" y="16"/>
                  </a:cubicBezTo>
                  <a:cubicBezTo>
                    <a:pt x="61" y="11"/>
                    <a:pt x="56" y="7"/>
                    <a:pt x="51" y="4"/>
                  </a:cubicBezTo>
                  <a:cubicBezTo>
                    <a:pt x="46" y="1"/>
                    <a:pt x="40" y="0"/>
                    <a:pt x="35" y="0"/>
                  </a:cubicBezTo>
                  <a:cubicBezTo>
                    <a:pt x="28" y="0"/>
                    <a:pt x="22" y="2"/>
                    <a:pt x="16" y="5"/>
                  </a:cubicBezTo>
                  <a:cubicBezTo>
                    <a:pt x="16" y="5"/>
                    <a:pt x="16" y="5"/>
                    <a:pt x="16" y="5"/>
                  </a:cubicBezTo>
                  <a:cubicBezTo>
                    <a:pt x="11" y="9"/>
                    <a:pt x="7" y="13"/>
                    <a:pt x="4" y="18"/>
                  </a:cubicBezTo>
                  <a:cubicBezTo>
                    <a:pt x="1" y="24"/>
                    <a:pt x="0" y="29"/>
                    <a:pt x="0" y="35"/>
                  </a:cubicBezTo>
                  <a:cubicBezTo>
                    <a:pt x="0" y="41"/>
                    <a:pt x="1" y="48"/>
                    <a:pt x="5" y="54"/>
                  </a:cubicBezTo>
                  <a:cubicBezTo>
                    <a:pt x="5" y="54"/>
                    <a:pt x="5" y="54"/>
                    <a:pt x="5" y="54"/>
                  </a:cubicBezTo>
                  <a:cubicBezTo>
                    <a:pt x="8" y="59"/>
                    <a:pt x="13" y="63"/>
                    <a:pt x="18" y="66"/>
                  </a:cubicBezTo>
                  <a:cubicBezTo>
                    <a:pt x="23" y="69"/>
                    <a:pt x="29" y="70"/>
                    <a:pt x="35" y="70"/>
                  </a:cubicBezTo>
                  <a:cubicBezTo>
                    <a:pt x="41" y="70"/>
                    <a:pt x="48" y="68"/>
                    <a:pt x="53" y="65"/>
                  </a:cubicBezTo>
                  <a:cubicBezTo>
                    <a:pt x="53" y="65"/>
                    <a:pt x="53" y="65"/>
                    <a:pt x="53" y="65"/>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6" name="Freeform 405"/>
            <p:cNvSpPr/>
            <p:nvPr/>
          </p:nvSpPr>
          <p:spPr bwMode="auto">
            <a:xfrm>
              <a:off x="1171576" y="1176339"/>
              <a:ext cx="66675" cy="66675"/>
            </a:xfrm>
            <a:custGeom>
              <a:avLst/>
              <a:gdLst>
                <a:gd name="T0" fmla="*/ 49 w 71"/>
                <a:gd name="T1" fmla="*/ 56 h 70"/>
                <a:gd name="T2" fmla="*/ 44 w 71"/>
                <a:gd name="T3" fmla="*/ 48 h 70"/>
                <a:gd name="T4" fmla="*/ 36 w 71"/>
                <a:gd name="T5" fmla="*/ 50 h 70"/>
                <a:gd name="T6" fmla="*/ 28 w 71"/>
                <a:gd name="T7" fmla="*/ 48 h 70"/>
                <a:gd name="T8" fmla="*/ 23 w 71"/>
                <a:gd name="T9" fmla="*/ 43 h 70"/>
                <a:gd name="T10" fmla="*/ 23 w 71"/>
                <a:gd name="T11" fmla="*/ 43 h 70"/>
                <a:gd name="T12" fmla="*/ 20 w 71"/>
                <a:gd name="T13" fmla="*/ 35 h 70"/>
                <a:gd name="T14" fmla="*/ 22 w 71"/>
                <a:gd name="T15" fmla="*/ 28 h 70"/>
                <a:gd name="T16" fmla="*/ 28 w 71"/>
                <a:gd name="T17" fmla="*/ 22 h 70"/>
                <a:gd name="T18" fmla="*/ 36 w 71"/>
                <a:gd name="T19" fmla="*/ 20 h 70"/>
                <a:gd name="T20" fmla="*/ 43 w 71"/>
                <a:gd name="T21" fmla="*/ 22 h 70"/>
                <a:gd name="T22" fmla="*/ 48 w 71"/>
                <a:gd name="T23" fmla="*/ 27 h 70"/>
                <a:gd name="T24" fmla="*/ 48 w 71"/>
                <a:gd name="T25" fmla="*/ 27 h 70"/>
                <a:gd name="T26" fmla="*/ 51 w 71"/>
                <a:gd name="T27" fmla="*/ 35 h 70"/>
                <a:gd name="T28" fmla="*/ 49 w 71"/>
                <a:gd name="T29" fmla="*/ 42 h 70"/>
                <a:gd name="T30" fmla="*/ 44 w 71"/>
                <a:gd name="T31" fmla="*/ 48 h 70"/>
                <a:gd name="T32" fmla="*/ 44 w 71"/>
                <a:gd name="T33" fmla="*/ 48 h 70"/>
                <a:gd name="T34" fmla="*/ 49 w 71"/>
                <a:gd name="T35" fmla="*/ 56 h 70"/>
                <a:gd name="T36" fmla="*/ 54 w 71"/>
                <a:gd name="T37" fmla="*/ 65 h 70"/>
                <a:gd name="T38" fmla="*/ 66 w 71"/>
                <a:gd name="T39" fmla="*/ 52 h 70"/>
                <a:gd name="T40" fmla="*/ 71 w 71"/>
                <a:gd name="T41" fmla="*/ 35 h 70"/>
                <a:gd name="T42" fmla="*/ 65 w 71"/>
                <a:gd name="T43" fmla="*/ 16 h 70"/>
                <a:gd name="T44" fmla="*/ 65 w 71"/>
                <a:gd name="T45" fmla="*/ 16 h 70"/>
                <a:gd name="T46" fmla="*/ 52 w 71"/>
                <a:gd name="T47" fmla="*/ 4 h 70"/>
                <a:gd name="T48" fmla="*/ 36 w 71"/>
                <a:gd name="T49" fmla="*/ 0 h 70"/>
                <a:gd name="T50" fmla="*/ 17 w 71"/>
                <a:gd name="T51" fmla="*/ 5 h 70"/>
                <a:gd name="T52" fmla="*/ 5 w 71"/>
                <a:gd name="T53" fmla="*/ 18 h 70"/>
                <a:gd name="T54" fmla="*/ 0 w 71"/>
                <a:gd name="T55" fmla="*/ 35 h 70"/>
                <a:gd name="T56" fmla="*/ 6 w 71"/>
                <a:gd name="T57" fmla="*/ 54 h 70"/>
                <a:gd name="T58" fmla="*/ 6 w 71"/>
                <a:gd name="T59" fmla="*/ 54 h 70"/>
                <a:gd name="T60" fmla="*/ 19 w 71"/>
                <a:gd name="T61" fmla="*/ 66 h 70"/>
                <a:gd name="T62" fmla="*/ 36 w 71"/>
                <a:gd name="T63" fmla="*/ 70 h 70"/>
                <a:gd name="T64" fmla="*/ 54 w 71"/>
                <a:gd name="T65" fmla="*/ 65 h 70"/>
                <a:gd name="T66" fmla="*/ 54 w 71"/>
                <a:gd name="T67" fmla="*/ 65 h 70"/>
                <a:gd name="T68" fmla="*/ 49 w 71"/>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70">
                  <a:moveTo>
                    <a:pt x="49" y="56"/>
                  </a:moveTo>
                  <a:cubicBezTo>
                    <a:pt x="44" y="48"/>
                    <a:pt x="44" y="48"/>
                    <a:pt x="44" y="48"/>
                  </a:cubicBezTo>
                  <a:cubicBezTo>
                    <a:pt x="41" y="49"/>
                    <a:pt x="38" y="50"/>
                    <a:pt x="36" y="50"/>
                  </a:cubicBezTo>
                  <a:cubicBezTo>
                    <a:pt x="33" y="50"/>
                    <a:pt x="31" y="49"/>
                    <a:pt x="28" y="48"/>
                  </a:cubicBezTo>
                  <a:cubicBezTo>
                    <a:pt x="26" y="47"/>
                    <a:pt x="24" y="45"/>
                    <a:pt x="23" y="43"/>
                  </a:cubicBezTo>
                  <a:cubicBezTo>
                    <a:pt x="23" y="43"/>
                    <a:pt x="23" y="43"/>
                    <a:pt x="23" y="43"/>
                  </a:cubicBezTo>
                  <a:cubicBezTo>
                    <a:pt x="21" y="40"/>
                    <a:pt x="20" y="38"/>
                    <a:pt x="20" y="35"/>
                  </a:cubicBezTo>
                  <a:cubicBezTo>
                    <a:pt x="20" y="32"/>
                    <a:pt x="21" y="30"/>
                    <a:pt x="22" y="28"/>
                  </a:cubicBezTo>
                  <a:cubicBezTo>
                    <a:pt x="23" y="26"/>
                    <a:pt x="25" y="24"/>
                    <a:pt x="28" y="22"/>
                  </a:cubicBezTo>
                  <a:cubicBezTo>
                    <a:pt x="30" y="21"/>
                    <a:pt x="33" y="20"/>
                    <a:pt x="36" y="20"/>
                  </a:cubicBezTo>
                  <a:cubicBezTo>
                    <a:pt x="38" y="20"/>
                    <a:pt x="41" y="21"/>
                    <a:pt x="43" y="22"/>
                  </a:cubicBezTo>
                  <a:cubicBezTo>
                    <a:pt x="45" y="23"/>
                    <a:pt x="47" y="25"/>
                    <a:pt x="48" y="27"/>
                  </a:cubicBezTo>
                  <a:cubicBezTo>
                    <a:pt x="48" y="27"/>
                    <a:pt x="48" y="27"/>
                    <a:pt x="48" y="27"/>
                  </a:cubicBezTo>
                  <a:cubicBezTo>
                    <a:pt x="50" y="29"/>
                    <a:pt x="51" y="32"/>
                    <a:pt x="51" y="35"/>
                  </a:cubicBezTo>
                  <a:cubicBezTo>
                    <a:pt x="51" y="37"/>
                    <a:pt x="50" y="40"/>
                    <a:pt x="49" y="42"/>
                  </a:cubicBezTo>
                  <a:cubicBezTo>
                    <a:pt x="48" y="44"/>
                    <a:pt x="46" y="46"/>
                    <a:pt x="44" y="48"/>
                  </a:cubicBezTo>
                  <a:cubicBezTo>
                    <a:pt x="44" y="48"/>
                    <a:pt x="44" y="48"/>
                    <a:pt x="44" y="48"/>
                  </a:cubicBezTo>
                  <a:cubicBezTo>
                    <a:pt x="49" y="56"/>
                    <a:pt x="49" y="56"/>
                    <a:pt x="49" y="56"/>
                  </a:cubicBezTo>
                  <a:cubicBezTo>
                    <a:pt x="54" y="65"/>
                    <a:pt x="54" y="65"/>
                    <a:pt x="54" y="65"/>
                  </a:cubicBezTo>
                  <a:cubicBezTo>
                    <a:pt x="59" y="61"/>
                    <a:pt x="64" y="57"/>
                    <a:pt x="66" y="52"/>
                  </a:cubicBezTo>
                  <a:cubicBezTo>
                    <a:pt x="69" y="46"/>
                    <a:pt x="71" y="41"/>
                    <a:pt x="71" y="35"/>
                  </a:cubicBezTo>
                  <a:cubicBezTo>
                    <a:pt x="71" y="29"/>
                    <a:pt x="69" y="22"/>
                    <a:pt x="65" y="16"/>
                  </a:cubicBezTo>
                  <a:cubicBezTo>
                    <a:pt x="65" y="16"/>
                    <a:pt x="65" y="16"/>
                    <a:pt x="65" y="16"/>
                  </a:cubicBezTo>
                  <a:cubicBezTo>
                    <a:pt x="62" y="11"/>
                    <a:pt x="57" y="7"/>
                    <a:pt x="52" y="4"/>
                  </a:cubicBezTo>
                  <a:cubicBezTo>
                    <a:pt x="47" y="1"/>
                    <a:pt x="41" y="0"/>
                    <a:pt x="36" y="0"/>
                  </a:cubicBezTo>
                  <a:cubicBezTo>
                    <a:pt x="29" y="0"/>
                    <a:pt x="23" y="2"/>
                    <a:pt x="17" y="5"/>
                  </a:cubicBezTo>
                  <a:cubicBezTo>
                    <a:pt x="12" y="9"/>
                    <a:pt x="7" y="13"/>
                    <a:pt x="5" y="18"/>
                  </a:cubicBezTo>
                  <a:cubicBezTo>
                    <a:pt x="2" y="23"/>
                    <a:pt x="0" y="29"/>
                    <a:pt x="0" y="35"/>
                  </a:cubicBezTo>
                  <a:cubicBezTo>
                    <a:pt x="0" y="41"/>
                    <a:pt x="2" y="48"/>
                    <a:pt x="6" y="54"/>
                  </a:cubicBezTo>
                  <a:cubicBezTo>
                    <a:pt x="6" y="54"/>
                    <a:pt x="6" y="54"/>
                    <a:pt x="6" y="54"/>
                  </a:cubicBezTo>
                  <a:cubicBezTo>
                    <a:pt x="9" y="59"/>
                    <a:pt x="14" y="63"/>
                    <a:pt x="19" y="66"/>
                  </a:cubicBezTo>
                  <a:cubicBezTo>
                    <a:pt x="24" y="69"/>
                    <a:pt x="30" y="70"/>
                    <a:pt x="36"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7" name="Freeform 406"/>
            <p:cNvSpPr/>
            <p:nvPr/>
          </p:nvSpPr>
          <p:spPr bwMode="auto">
            <a:xfrm>
              <a:off x="2462213" y="1165226"/>
              <a:ext cx="65088" cy="66675"/>
            </a:xfrm>
            <a:custGeom>
              <a:avLst/>
              <a:gdLst>
                <a:gd name="T0" fmla="*/ 48 w 70"/>
                <a:gd name="T1" fmla="*/ 57 h 71"/>
                <a:gd name="T2" fmla="*/ 43 w 70"/>
                <a:gd name="T3" fmla="*/ 48 h 71"/>
                <a:gd name="T4" fmla="*/ 35 w 70"/>
                <a:gd name="T5" fmla="*/ 51 h 71"/>
                <a:gd name="T6" fmla="*/ 27 w 70"/>
                <a:gd name="T7" fmla="*/ 49 h 71"/>
                <a:gd name="T8" fmla="*/ 22 w 70"/>
                <a:gd name="T9" fmla="*/ 44 h 71"/>
                <a:gd name="T10" fmla="*/ 22 w 70"/>
                <a:gd name="T11" fmla="*/ 43 h 71"/>
                <a:gd name="T12" fmla="*/ 20 w 70"/>
                <a:gd name="T13" fmla="*/ 35 h 71"/>
                <a:gd name="T14" fmla="*/ 21 w 70"/>
                <a:gd name="T15" fmla="*/ 28 h 71"/>
                <a:gd name="T16" fmla="*/ 27 w 70"/>
                <a:gd name="T17" fmla="*/ 23 h 71"/>
                <a:gd name="T18" fmla="*/ 35 w 70"/>
                <a:gd name="T19" fmla="*/ 20 h 71"/>
                <a:gd name="T20" fmla="*/ 42 w 70"/>
                <a:gd name="T21" fmla="*/ 22 h 71"/>
                <a:gd name="T22" fmla="*/ 47 w 70"/>
                <a:gd name="T23" fmla="*/ 27 h 71"/>
                <a:gd name="T24" fmla="*/ 47 w 70"/>
                <a:gd name="T25" fmla="*/ 27 h 71"/>
                <a:gd name="T26" fmla="*/ 50 w 70"/>
                <a:gd name="T27" fmla="*/ 35 h 71"/>
                <a:gd name="T28" fmla="*/ 48 w 70"/>
                <a:gd name="T29" fmla="*/ 43 h 71"/>
                <a:gd name="T30" fmla="*/ 43 w 70"/>
                <a:gd name="T31" fmla="*/ 48 h 71"/>
                <a:gd name="T32" fmla="*/ 43 w 70"/>
                <a:gd name="T33" fmla="*/ 48 h 71"/>
                <a:gd name="T34" fmla="*/ 48 w 70"/>
                <a:gd name="T35" fmla="*/ 57 h 71"/>
                <a:gd name="T36" fmla="*/ 53 w 70"/>
                <a:gd name="T37" fmla="*/ 65 h 71"/>
                <a:gd name="T38" fmla="*/ 65 w 70"/>
                <a:gd name="T39" fmla="*/ 52 h 71"/>
                <a:gd name="T40" fmla="*/ 70 w 70"/>
                <a:gd name="T41" fmla="*/ 35 h 71"/>
                <a:gd name="T42" fmla="*/ 64 w 70"/>
                <a:gd name="T43" fmla="*/ 17 h 71"/>
                <a:gd name="T44" fmla="*/ 64 w 70"/>
                <a:gd name="T45" fmla="*/ 17 h 71"/>
                <a:gd name="T46" fmla="*/ 51 w 70"/>
                <a:gd name="T47" fmla="*/ 5 h 71"/>
                <a:gd name="T48" fmla="*/ 35 w 70"/>
                <a:gd name="T49" fmla="*/ 0 h 71"/>
                <a:gd name="T50" fmla="*/ 16 w 70"/>
                <a:gd name="T51" fmla="*/ 6 h 71"/>
                <a:gd name="T52" fmla="*/ 4 w 70"/>
                <a:gd name="T53" fmla="*/ 19 h 71"/>
                <a:gd name="T54" fmla="*/ 0 w 70"/>
                <a:gd name="T55" fmla="*/ 35 h 71"/>
                <a:gd name="T56" fmla="*/ 5 w 70"/>
                <a:gd name="T57" fmla="*/ 54 h 71"/>
                <a:gd name="T58" fmla="*/ 5 w 70"/>
                <a:gd name="T59" fmla="*/ 54 h 71"/>
                <a:gd name="T60" fmla="*/ 18 w 70"/>
                <a:gd name="T61" fmla="*/ 66 h 71"/>
                <a:gd name="T62" fmla="*/ 35 w 70"/>
                <a:gd name="T63" fmla="*/ 71 h 71"/>
                <a:gd name="T64" fmla="*/ 53 w 70"/>
                <a:gd name="T65" fmla="*/ 65 h 71"/>
                <a:gd name="T66" fmla="*/ 53 w 70"/>
                <a:gd name="T67" fmla="*/ 65 h 71"/>
                <a:gd name="T68" fmla="*/ 48 w 70"/>
                <a:gd name="T69" fmla="*/ 5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1">
                  <a:moveTo>
                    <a:pt x="48" y="57"/>
                  </a:moveTo>
                  <a:cubicBezTo>
                    <a:pt x="43" y="48"/>
                    <a:pt x="43" y="48"/>
                    <a:pt x="43" y="48"/>
                  </a:cubicBezTo>
                  <a:cubicBezTo>
                    <a:pt x="40" y="50"/>
                    <a:pt x="37" y="51"/>
                    <a:pt x="35" y="51"/>
                  </a:cubicBezTo>
                  <a:cubicBezTo>
                    <a:pt x="32" y="51"/>
                    <a:pt x="30" y="50"/>
                    <a:pt x="27" y="49"/>
                  </a:cubicBezTo>
                  <a:cubicBezTo>
                    <a:pt x="25" y="48"/>
                    <a:pt x="23" y="46"/>
                    <a:pt x="22" y="44"/>
                  </a:cubicBezTo>
                  <a:cubicBezTo>
                    <a:pt x="22" y="43"/>
                    <a:pt x="22" y="43"/>
                    <a:pt x="22" y="43"/>
                  </a:cubicBezTo>
                  <a:cubicBezTo>
                    <a:pt x="20" y="41"/>
                    <a:pt x="20" y="38"/>
                    <a:pt x="20" y="35"/>
                  </a:cubicBezTo>
                  <a:cubicBezTo>
                    <a:pt x="20" y="33"/>
                    <a:pt x="20" y="30"/>
                    <a:pt x="21" y="28"/>
                  </a:cubicBezTo>
                  <a:cubicBezTo>
                    <a:pt x="23" y="26"/>
                    <a:pt x="24" y="24"/>
                    <a:pt x="27" y="23"/>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3"/>
                    <a:pt x="50" y="35"/>
                  </a:cubicBezTo>
                  <a:cubicBezTo>
                    <a:pt x="50" y="38"/>
                    <a:pt x="49" y="40"/>
                    <a:pt x="48" y="43"/>
                  </a:cubicBezTo>
                  <a:cubicBezTo>
                    <a:pt x="47" y="45"/>
                    <a:pt x="45" y="47"/>
                    <a:pt x="43" y="48"/>
                  </a:cubicBezTo>
                  <a:cubicBezTo>
                    <a:pt x="43" y="48"/>
                    <a:pt x="43" y="48"/>
                    <a:pt x="43" y="48"/>
                  </a:cubicBezTo>
                  <a:cubicBezTo>
                    <a:pt x="48" y="57"/>
                    <a:pt x="48" y="57"/>
                    <a:pt x="48" y="57"/>
                  </a:cubicBezTo>
                  <a:cubicBezTo>
                    <a:pt x="53" y="65"/>
                    <a:pt x="53" y="65"/>
                    <a:pt x="53" y="65"/>
                  </a:cubicBezTo>
                  <a:cubicBezTo>
                    <a:pt x="59" y="62"/>
                    <a:pt x="63" y="57"/>
                    <a:pt x="65" y="52"/>
                  </a:cubicBezTo>
                  <a:cubicBezTo>
                    <a:pt x="68" y="47"/>
                    <a:pt x="70" y="41"/>
                    <a:pt x="70" y="35"/>
                  </a:cubicBezTo>
                  <a:cubicBezTo>
                    <a:pt x="70" y="29"/>
                    <a:pt x="68" y="23"/>
                    <a:pt x="64" y="17"/>
                  </a:cubicBezTo>
                  <a:cubicBezTo>
                    <a:pt x="64" y="17"/>
                    <a:pt x="64" y="17"/>
                    <a:pt x="64" y="17"/>
                  </a:cubicBezTo>
                  <a:cubicBezTo>
                    <a:pt x="61" y="12"/>
                    <a:pt x="56" y="7"/>
                    <a:pt x="51" y="5"/>
                  </a:cubicBezTo>
                  <a:cubicBezTo>
                    <a:pt x="46" y="2"/>
                    <a:pt x="40" y="0"/>
                    <a:pt x="35" y="0"/>
                  </a:cubicBezTo>
                  <a:cubicBezTo>
                    <a:pt x="28" y="0"/>
                    <a:pt x="22" y="2"/>
                    <a:pt x="16" y="6"/>
                  </a:cubicBezTo>
                  <a:cubicBezTo>
                    <a:pt x="11" y="9"/>
                    <a:pt x="7" y="14"/>
                    <a:pt x="4" y="19"/>
                  </a:cubicBezTo>
                  <a:cubicBezTo>
                    <a:pt x="1" y="24"/>
                    <a:pt x="0" y="30"/>
                    <a:pt x="0" y="35"/>
                  </a:cubicBezTo>
                  <a:cubicBezTo>
                    <a:pt x="0" y="42"/>
                    <a:pt x="1" y="48"/>
                    <a:pt x="5" y="54"/>
                  </a:cubicBezTo>
                  <a:cubicBezTo>
                    <a:pt x="5" y="54"/>
                    <a:pt x="5" y="54"/>
                    <a:pt x="5" y="54"/>
                  </a:cubicBezTo>
                  <a:cubicBezTo>
                    <a:pt x="8" y="59"/>
                    <a:pt x="13" y="64"/>
                    <a:pt x="18" y="66"/>
                  </a:cubicBezTo>
                  <a:cubicBezTo>
                    <a:pt x="23" y="69"/>
                    <a:pt x="29" y="71"/>
                    <a:pt x="35" y="71"/>
                  </a:cubicBezTo>
                  <a:cubicBezTo>
                    <a:pt x="41" y="71"/>
                    <a:pt x="48" y="69"/>
                    <a:pt x="53" y="65"/>
                  </a:cubicBezTo>
                  <a:cubicBezTo>
                    <a:pt x="53" y="65"/>
                    <a:pt x="53" y="65"/>
                    <a:pt x="53" y="65"/>
                  </a:cubicBezTo>
                  <a:lnTo>
                    <a:pt x="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8" name="Freeform 206"/>
            <p:cNvSpPr/>
            <p:nvPr/>
          </p:nvSpPr>
          <p:spPr bwMode="auto">
            <a:xfrm>
              <a:off x="2794000" y="2000251"/>
              <a:ext cx="65088" cy="65088"/>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27 w 70"/>
                <a:gd name="T19" fmla="*/ 22 h 70"/>
                <a:gd name="T20" fmla="*/ 35 w 70"/>
                <a:gd name="T21" fmla="*/ 20 h 70"/>
                <a:gd name="T22" fmla="*/ 42 w 70"/>
                <a:gd name="T23" fmla="*/ 21 h 70"/>
                <a:gd name="T24" fmla="*/ 48 w 70"/>
                <a:gd name="T25" fmla="*/ 27 h 70"/>
                <a:gd name="T26" fmla="*/ 48 w 70"/>
                <a:gd name="T27" fmla="*/ 27 h 70"/>
                <a:gd name="T28" fmla="*/ 50 w 70"/>
                <a:gd name="T29" fmla="*/ 35 h 70"/>
                <a:gd name="T30" fmla="*/ 48 w 70"/>
                <a:gd name="T31" fmla="*/ 42 h 70"/>
                <a:gd name="T32" fmla="*/ 43 w 70"/>
                <a:gd name="T33" fmla="*/ 47 h 70"/>
                <a:gd name="T34" fmla="*/ 43 w 70"/>
                <a:gd name="T35" fmla="*/ 47 h 70"/>
                <a:gd name="T36" fmla="*/ 48 w 70"/>
                <a:gd name="T37" fmla="*/ 56 h 70"/>
                <a:gd name="T38" fmla="*/ 54 w 70"/>
                <a:gd name="T39" fmla="*/ 64 h 70"/>
                <a:gd name="T40" fmla="*/ 66 w 70"/>
                <a:gd name="T41" fmla="*/ 51 h 70"/>
                <a:gd name="T42" fmla="*/ 70 w 70"/>
                <a:gd name="T43" fmla="*/ 35 h 70"/>
                <a:gd name="T44" fmla="*/ 64 w 70"/>
                <a:gd name="T45" fmla="*/ 16 h 70"/>
                <a:gd name="T46" fmla="*/ 65 w 70"/>
                <a:gd name="T47" fmla="*/ 16 h 70"/>
                <a:gd name="T48" fmla="*/ 52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3 h 70"/>
                <a:gd name="T62" fmla="*/ 5 w 70"/>
                <a:gd name="T63" fmla="*/ 53 h 70"/>
                <a:gd name="T64" fmla="*/ 18 w 70"/>
                <a:gd name="T65" fmla="*/ 66 h 70"/>
                <a:gd name="T66" fmla="*/ 35 w 70"/>
                <a:gd name="T67" fmla="*/ 70 h 70"/>
                <a:gd name="T68" fmla="*/ 53 w 70"/>
                <a:gd name="T69" fmla="*/ 64 h 70"/>
                <a:gd name="T70" fmla="*/ 54 w 70"/>
                <a:gd name="T71" fmla="*/ 64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4" y="45"/>
                    <a:pt x="22" y="43"/>
                  </a:cubicBezTo>
                  <a:cubicBezTo>
                    <a:pt x="22" y="43"/>
                    <a:pt x="22" y="43"/>
                    <a:pt x="22" y="43"/>
                  </a:cubicBezTo>
                  <a:cubicBezTo>
                    <a:pt x="20" y="40"/>
                    <a:pt x="20" y="37"/>
                    <a:pt x="20" y="35"/>
                  </a:cubicBezTo>
                  <a:cubicBezTo>
                    <a:pt x="20" y="32"/>
                    <a:pt x="20" y="30"/>
                    <a:pt x="22" y="28"/>
                  </a:cubicBezTo>
                  <a:cubicBezTo>
                    <a:pt x="23" y="25"/>
                    <a:pt x="24" y="23"/>
                    <a:pt x="27" y="22"/>
                  </a:cubicBezTo>
                  <a:cubicBezTo>
                    <a:pt x="27" y="22"/>
                    <a:pt x="27" y="22"/>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4" y="64"/>
                    <a:pt x="54" y="64"/>
                    <a:pt x="54" y="64"/>
                  </a:cubicBezTo>
                  <a:cubicBezTo>
                    <a:pt x="59" y="61"/>
                    <a:pt x="63" y="57"/>
                    <a:pt x="66" y="51"/>
                  </a:cubicBezTo>
                  <a:cubicBezTo>
                    <a:pt x="68" y="46"/>
                    <a:pt x="70" y="41"/>
                    <a:pt x="70" y="35"/>
                  </a:cubicBezTo>
                  <a:cubicBezTo>
                    <a:pt x="70" y="28"/>
                    <a:pt x="68" y="22"/>
                    <a:pt x="64" y="16"/>
                  </a:cubicBezTo>
                  <a:cubicBezTo>
                    <a:pt x="65" y="16"/>
                    <a:pt x="65" y="16"/>
                    <a:pt x="65" y="16"/>
                  </a:cubicBezTo>
                  <a:cubicBezTo>
                    <a:pt x="61" y="11"/>
                    <a:pt x="57" y="7"/>
                    <a:pt x="52" y="4"/>
                  </a:cubicBezTo>
                  <a:cubicBezTo>
                    <a:pt x="46" y="1"/>
                    <a:pt x="41" y="0"/>
                    <a:pt x="35" y="0"/>
                  </a:cubicBezTo>
                  <a:cubicBezTo>
                    <a:pt x="28" y="0"/>
                    <a:pt x="22" y="1"/>
                    <a:pt x="16" y="5"/>
                  </a:cubicBezTo>
                  <a:cubicBezTo>
                    <a:pt x="16" y="5"/>
                    <a:pt x="16" y="5"/>
                    <a:pt x="16" y="5"/>
                  </a:cubicBezTo>
                  <a:cubicBezTo>
                    <a:pt x="11" y="8"/>
                    <a:pt x="7" y="13"/>
                    <a:pt x="4" y="18"/>
                  </a:cubicBezTo>
                  <a:cubicBezTo>
                    <a:pt x="1" y="23"/>
                    <a:pt x="0" y="29"/>
                    <a:pt x="0" y="35"/>
                  </a:cubicBezTo>
                  <a:cubicBezTo>
                    <a:pt x="0" y="41"/>
                    <a:pt x="2" y="48"/>
                    <a:pt x="5" y="53"/>
                  </a:cubicBezTo>
                  <a:cubicBezTo>
                    <a:pt x="5" y="53"/>
                    <a:pt x="5" y="53"/>
                    <a:pt x="5" y="53"/>
                  </a:cubicBezTo>
                  <a:cubicBezTo>
                    <a:pt x="8" y="59"/>
                    <a:pt x="13" y="63"/>
                    <a:pt x="18" y="66"/>
                  </a:cubicBezTo>
                  <a:cubicBezTo>
                    <a:pt x="23" y="68"/>
                    <a:pt x="29" y="70"/>
                    <a:pt x="35" y="70"/>
                  </a:cubicBezTo>
                  <a:cubicBezTo>
                    <a:pt x="41" y="70"/>
                    <a:pt x="48" y="68"/>
                    <a:pt x="53" y="64"/>
                  </a:cubicBezTo>
                  <a:cubicBezTo>
                    <a:pt x="54" y="64"/>
                    <a:pt x="54" y="64"/>
                    <a:pt x="54" y="64"/>
                  </a:cubicBezTo>
                  <a:lnTo>
                    <a:pt x="4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1" name="Rectangle 3"/>
          <p:cNvSpPr/>
          <p:nvPr userDrawn="1"/>
        </p:nvSpPr>
        <p:spPr>
          <a:xfrm flipH="1">
            <a:off x="6527038" y="-24227"/>
            <a:ext cx="4285055" cy="6910874"/>
          </a:xfrm>
          <a:custGeom>
            <a:avLst/>
            <a:gdLst>
              <a:gd name="connsiteX0" fmla="*/ 0 w 6879771"/>
              <a:gd name="connsiteY0" fmla="*/ 0 h 6879771"/>
              <a:gd name="connsiteX1" fmla="*/ 6879771 w 6879771"/>
              <a:gd name="connsiteY1" fmla="*/ 0 h 6879771"/>
              <a:gd name="connsiteX2" fmla="*/ 6879771 w 6879771"/>
              <a:gd name="connsiteY2" fmla="*/ 6879771 h 6879771"/>
              <a:gd name="connsiteX3" fmla="*/ 0 w 6879771"/>
              <a:gd name="connsiteY3" fmla="*/ 6879771 h 6879771"/>
              <a:gd name="connsiteX4" fmla="*/ 0 w 6879771"/>
              <a:gd name="connsiteY4" fmla="*/ 0 h 6879771"/>
              <a:gd name="connsiteX0-1" fmla="*/ 0 w 6879771"/>
              <a:gd name="connsiteY0-2" fmla="*/ 6876 h 6886647"/>
              <a:gd name="connsiteX1-3" fmla="*/ 1847133 w 6879771"/>
              <a:gd name="connsiteY1-4" fmla="*/ 0 h 6886647"/>
              <a:gd name="connsiteX2-5" fmla="*/ 6879771 w 6879771"/>
              <a:gd name="connsiteY2-6" fmla="*/ 6886647 h 6886647"/>
              <a:gd name="connsiteX3-7" fmla="*/ 0 w 6879771"/>
              <a:gd name="connsiteY3-8" fmla="*/ 6886647 h 6886647"/>
              <a:gd name="connsiteX4-9" fmla="*/ 0 w 6879771"/>
              <a:gd name="connsiteY4-10" fmla="*/ 6876 h 6886647"/>
              <a:gd name="connsiteX0-11" fmla="*/ 0 w 7156263"/>
              <a:gd name="connsiteY0-12" fmla="*/ 6876 h 6886647"/>
              <a:gd name="connsiteX1-13" fmla="*/ 1847133 w 7156263"/>
              <a:gd name="connsiteY1-14" fmla="*/ 0 h 6886647"/>
              <a:gd name="connsiteX2-15" fmla="*/ 7156263 w 7156263"/>
              <a:gd name="connsiteY2-16" fmla="*/ 6886647 h 6886647"/>
              <a:gd name="connsiteX3-17" fmla="*/ 0 w 7156263"/>
              <a:gd name="connsiteY3-18" fmla="*/ 6886647 h 6886647"/>
              <a:gd name="connsiteX4-19" fmla="*/ 0 w 7156263"/>
              <a:gd name="connsiteY4-20" fmla="*/ 6876 h 6886647"/>
              <a:gd name="connsiteX0-21" fmla="*/ 0 w 7156263"/>
              <a:gd name="connsiteY0-22" fmla="*/ 655 h 6886647"/>
              <a:gd name="connsiteX1-23" fmla="*/ 1847133 w 7156263"/>
              <a:gd name="connsiteY1-24" fmla="*/ 0 h 6886647"/>
              <a:gd name="connsiteX2-25" fmla="*/ 7156263 w 7156263"/>
              <a:gd name="connsiteY2-26" fmla="*/ 6886647 h 6886647"/>
              <a:gd name="connsiteX3-27" fmla="*/ 0 w 7156263"/>
              <a:gd name="connsiteY3-28" fmla="*/ 6886647 h 6886647"/>
              <a:gd name="connsiteX4-29" fmla="*/ 0 w 7156263"/>
              <a:gd name="connsiteY4-30" fmla="*/ 655 h 6886647"/>
              <a:gd name="connsiteX0-31" fmla="*/ 0 w 7156263"/>
              <a:gd name="connsiteY0-32" fmla="*/ 0 h 6910874"/>
              <a:gd name="connsiteX1-33" fmla="*/ 1847133 w 7156263"/>
              <a:gd name="connsiteY1-34" fmla="*/ 24227 h 6910874"/>
              <a:gd name="connsiteX2-35" fmla="*/ 7156263 w 7156263"/>
              <a:gd name="connsiteY2-36" fmla="*/ 6910874 h 6910874"/>
              <a:gd name="connsiteX3-37" fmla="*/ 0 w 7156263"/>
              <a:gd name="connsiteY3-38" fmla="*/ 6910874 h 6910874"/>
              <a:gd name="connsiteX4-39" fmla="*/ 0 w 7156263"/>
              <a:gd name="connsiteY4-40" fmla="*/ 0 h 69108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56263" h="6910874">
                <a:moveTo>
                  <a:pt x="0" y="0"/>
                </a:moveTo>
                <a:lnTo>
                  <a:pt x="1847133" y="24227"/>
                </a:lnTo>
                <a:lnTo>
                  <a:pt x="7156263" y="6910874"/>
                </a:lnTo>
                <a:lnTo>
                  <a:pt x="0" y="6910874"/>
                </a:lnTo>
                <a:lnTo>
                  <a:pt x="0" y="0"/>
                </a:lnTo>
                <a:close/>
              </a:path>
            </a:pathLst>
          </a:custGeom>
          <a:gradFill>
            <a:gsLst>
              <a:gs pos="0">
                <a:schemeClr val="accent2">
                  <a:lumMod val="75000"/>
                </a:schemeClr>
              </a:gs>
              <a:gs pos="59000">
                <a:srgbClr val="545A6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4"/>
          <p:cNvSpPr/>
          <p:nvPr userDrawn="1"/>
        </p:nvSpPr>
        <p:spPr>
          <a:xfrm flipH="1">
            <a:off x="6629973" y="-15116"/>
            <a:ext cx="5491964" cy="4941865"/>
          </a:xfrm>
          <a:custGeom>
            <a:avLst/>
            <a:gdLst>
              <a:gd name="connsiteX0" fmla="*/ 0 w 6572680"/>
              <a:gd name="connsiteY0" fmla="*/ 4941865 h 4941865"/>
              <a:gd name="connsiteX1" fmla="*/ 1235466 w 6572680"/>
              <a:gd name="connsiteY1" fmla="*/ 0 h 4941865"/>
              <a:gd name="connsiteX2" fmla="*/ 6572680 w 6572680"/>
              <a:gd name="connsiteY2" fmla="*/ 0 h 4941865"/>
              <a:gd name="connsiteX3" fmla="*/ 5337214 w 6572680"/>
              <a:gd name="connsiteY3" fmla="*/ 4941865 h 4941865"/>
              <a:gd name="connsiteX4" fmla="*/ 0 w 6572680"/>
              <a:gd name="connsiteY4" fmla="*/ 4941865 h 4941865"/>
              <a:gd name="connsiteX0-1" fmla="*/ 0 w 6572680"/>
              <a:gd name="connsiteY0-2" fmla="*/ 4941865 h 4941865"/>
              <a:gd name="connsiteX1-3" fmla="*/ 1235466 w 6572680"/>
              <a:gd name="connsiteY1-4" fmla="*/ 0 h 4941865"/>
              <a:gd name="connsiteX2-5" fmla="*/ 6572680 w 6572680"/>
              <a:gd name="connsiteY2-6" fmla="*/ 0 h 4941865"/>
              <a:gd name="connsiteX3-7" fmla="*/ 4464065 w 6572680"/>
              <a:gd name="connsiteY3-8" fmla="*/ 4941865 h 4941865"/>
              <a:gd name="connsiteX4-9" fmla="*/ 0 w 6572680"/>
              <a:gd name="connsiteY4-10" fmla="*/ 4941865 h 4941865"/>
              <a:gd name="connsiteX0-11" fmla="*/ 0 w 6572680"/>
              <a:gd name="connsiteY0-12" fmla="*/ 4941865 h 4941865"/>
              <a:gd name="connsiteX1-13" fmla="*/ 1235466 w 6572680"/>
              <a:gd name="connsiteY1-14" fmla="*/ 0 h 4941865"/>
              <a:gd name="connsiteX2-15" fmla="*/ 6572680 w 6572680"/>
              <a:gd name="connsiteY2-16" fmla="*/ 0 h 4941865"/>
              <a:gd name="connsiteX3-17" fmla="*/ 3976689 w 6572680"/>
              <a:gd name="connsiteY3-18" fmla="*/ 4934990 h 4941865"/>
              <a:gd name="connsiteX4-19" fmla="*/ 0 w 6572680"/>
              <a:gd name="connsiteY4-20" fmla="*/ 4941865 h 49418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72680" h="4941865">
                <a:moveTo>
                  <a:pt x="0" y="4941865"/>
                </a:moveTo>
                <a:lnTo>
                  <a:pt x="1235466" y="0"/>
                </a:lnTo>
                <a:lnTo>
                  <a:pt x="6572680" y="0"/>
                </a:lnTo>
                <a:lnTo>
                  <a:pt x="3976689" y="4934990"/>
                </a:lnTo>
                <a:lnTo>
                  <a:pt x="0" y="4941865"/>
                </a:lnTo>
                <a:close/>
              </a:path>
            </a:pathLst>
          </a:custGeom>
          <a:gradFill flip="none" rotWithShape="1">
            <a:gsLst>
              <a:gs pos="0">
                <a:schemeClr val="accent1">
                  <a:lumMod val="75000"/>
                </a:schemeClr>
              </a:gs>
              <a:gs pos="59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p:cNvSpPr/>
          <p:nvPr userDrawn="1"/>
        </p:nvSpPr>
        <p:spPr>
          <a:xfrm flipH="1">
            <a:off x="7906945" y="-24227"/>
            <a:ext cx="4285055" cy="6910874"/>
          </a:xfrm>
          <a:custGeom>
            <a:avLst/>
            <a:gdLst>
              <a:gd name="connsiteX0" fmla="*/ 0 w 6879771"/>
              <a:gd name="connsiteY0" fmla="*/ 0 h 6879771"/>
              <a:gd name="connsiteX1" fmla="*/ 6879771 w 6879771"/>
              <a:gd name="connsiteY1" fmla="*/ 0 h 6879771"/>
              <a:gd name="connsiteX2" fmla="*/ 6879771 w 6879771"/>
              <a:gd name="connsiteY2" fmla="*/ 6879771 h 6879771"/>
              <a:gd name="connsiteX3" fmla="*/ 0 w 6879771"/>
              <a:gd name="connsiteY3" fmla="*/ 6879771 h 6879771"/>
              <a:gd name="connsiteX4" fmla="*/ 0 w 6879771"/>
              <a:gd name="connsiteY4" fmla="*/ 0 h 6879771"/>
              <a:gd name="connsiteX0-1" fmla="*/ 0 w 6879771"/>
              <a:gd name="connsiteY0-2" fmla="*/ 6876 h 6886647"/>
              <a:gd name="connsiteX1-3" fmla="*/ 1847133 w 6879771"/>
              <a:gd name="connsiteY1-4" fmla="*/ 0 h 6886647"/>
              <a:gd name="connsiteX2-5" fmla="*/ 6879771 w 6879771"/>
              <a:gd name="connsiteY2-6" fmla="*/ 6886647 h 6886647"/>
              <a:gd name="connsiteX3-7" fmla="*/ 0 w 6879771"/>
              <a:gd name="connsiteY3-8" fmla="*/ 6886647 h 6886647"/>
              <a:gd name="connsiteX4-9" fmla="*/ 0 w 6879771"/>
              <a:gd name="connsiteY4-10" fmla="*/ 6876 h 6886647"/>
              <a:gd name="connsiteX0-11" fmla="*/ 0 w 7156263"/>
              <a:gd name="connsiteY0-12" fmla="*/ 6876 h 6886647"/>
              <a:gd name="connsiteX1-13" fmla="*/ 1847133 w 7156263"/>
              <a:gd name="connsiteY1-14" fmla="*/ 0 h 6886647"/>
              <a:gd name="connsiteX2-15" fmla="*/ 7156263 w 7156263"/>
              <a:gd name="connsiteY2-16" fmla="*/ 6886647 h 6886647"/>
              <a:gd name="connsiteX3-17" fmla="*/ 0 w 7156263"/>
              <a:gd name="connsiteY3-18" fmla="*/ 6886647 h 6886647"/>
              <a:gd name="connsiteX4-19" fmla="*/ 0 w 7156263"/>
              <a:gd name="connsiteY4-20" fmla="*/ 6876 h 6886647"/>
              <a:gd name="connsiteX0-21" fmla="*/ 0 w 7156263"/>
              <a:gd name="connsiteY0-22" fmla="*/ 655 h 6886647"/>
              <a:gd name="connsiteX1-23" fmla="*/ 1847133 w 7156263"/>
              <a:gd name="connsiteY1-24" fmla="*/ 0 h 6886647"/>
              <a:gd name="connsiteX2-25" fmla="*/ 7156263 w 7156263"/>
              <a:gd name="connsiteY2-26" fmla="*/ 6886647 h 6886647"/>
              <a:gd name="connsiteX3-27" fmla="*/ 0 w 7156263"/>
              <a:gd name="connsiteY3-28" fmla="*/ 6886647 h 6886647"/>
              <a:gd name="connsiteX4-29" fmla="*/ 0 w 7156263"/>
              <a:gd name="connsiteY4-30" fmla="*/ 655 h 6886647"/>
              <a:gd name="connsiteX0-31" fmla="*/ 0 w 7156263"/>
              <a:gd name="connsiteY0-32" fmla="*/ 0 h 6910874"/>
              <a:gd name="connsiteX1-33" fmla="*/ 1847133 w 7156263"/>
              <a:gd name="connsiteY1-34" fmla="*/ 24227 h 6910874"/>
              <a:gd name="connsiteX2-35" fmla="*/ 7156263 w 7156263"/>
              <a:gd name="connsiteY2-36" fmla="*/ 6910874 h 6910874"/>
              <a:gd name="connsiteX3-37" fmla="*/ 0 w 7156263"/>
              <a:gd name="connsiteY3-38" fmla="*/ 6910874 h 6910874"/>
              <a:gd name="connsiteX4-39" fmla="*/ 0 w 7156263"/>
              <a:gd name="connsiteY4-40" fmla="*/ 0 h 69108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56263" h="6910874">
                <a:moveTo>
                  <a:pt x="0" y="0"/>
                </a:moveTo>
                <a:lnTo>
                  <a:pt x="1847133" y="24227"/>
                </a:lnTo>
                <a:lnTo>
                  <a:pt x="7156263" y="6910874"/>
                </a:lnTo>
                <a:lnTo>
                  <a:pt x="0" y="6910874"/>
                </a:lnTo>
                <a:lnTo>
                  <a:pt x="0" y="0"/>
                </a:lnTo>
                <a:close/>
              </a:path>
            </a:pathLst>
          </a:custGeom>
          <a:gradFill flip="none" rotWithShape="1">
            <a:gsLst>
              <a:gs pos="0">
                <a:schemeClr val="accent1">
                  <a:lumMod val="75000"/>
                </a:schemeClr>
              </a:gs>
              <a:gs pos="59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p:cNvSpPr>
            <a:spLocks noGrp="1"/>
          </p:cNvSpPr>
          <p:nvPr userDrawn="1">
            <p:ph type="pic" sz="quarter" idx="10"/>
          </p:nvPr>
        </p:nvSpPr>
        <p:spPr>
          <a:xfrm>
            <a:off x="1972573" y="2054353"/>
            <a:ext cx="2314575" cy="2312988"/>
          </a:xfrm>
          <a:prstGeom prst="rect">
            <a:avLst/>
          </a:prstGeom>
          <a:solidFill>
            <a:schemeClr val="accent4"/>
          </a:solidFill>
        </p:spPr>
        <p:txBody>
          <a:bodyPr>
            <a:normAutofit/>
          </a:bodyPr>
          <a:lstStyle>
            <a:lvl1pPr>
              <a:defRPr sz="2400">
                <a:solidFill>
                  <a:schemeClr val="bg1"/>
                </a:solidFill>
              </a:defRPr>
            </a:lvl1pPr>
          </a:lstStyle>
          <a:p>
            <a:endParaRPr lang="en-US" dirty="0"/>
          </a:p>
        </p:txBody>
      </p:sp>
      <p:sp>
        <p:nvSpPr>
          <p:cNvPr id="28" name="Picture Placeholder 26"/>
          <p:cNvSpPr>
            <a:spLocks noGrp="1"/>
          </p:cNvSpPr>
          <p:nvPr userDrawn="1">
            <p:ph type="pic" sz="quarter" idx="11"/>
          </p:nvPr>
        </p:nvSpPr>
        <p:spPr>
          <a:xfrm>
            <a:off x="5010409" y="2054353"/>
            <a:ext cx="2314575" cy="2312988"/>
          </a:xfrm>
          <a:prstGeom prst="rect">
            <a:avLst/>
          </a:prstGeom>
          <a:solidFill>
            <a:schemeClr val="accent4"/>
          </a:solidFill>
        </p:spPr>
        <p:txBody>
          <a:bodyPr>
            <a:normAutofit/>
          </a:bodyPr>
          <a:lstStyle>
            <a:lvl1pPr>
              <a:defRPr sz="2400">
                <a:solidFill>
                  <a:schemeClr val="bg1"/>
                </a:solidFill>
              </a:defRPr>
            </a:lvl1pPr>
          </a:lstStyle>
          <a:p>
            <a:endParaRPr lang="en-US" dirty="0"/>
          </a:p>
        </p:txBody>
      </p:sp>
      <p:sp>
        <p:nvSpPr>
          <p:cNvPr id="29" name="Picture Placeholder 26"/>
          <p:cNvSpPr>
            <a:spLocks noGrp="1"/>
          </p:cNvSpPr>
          <p:nvPr userDrawn="1">
            <p:ph type="pic" sz="quarter" idx="12"/>
          </p:nvPr>
        </p:nvSpPr>
        <p:spPr>
          <a:xfrm>
            <a:off x="7936074" y="2054353"/>
            <a:ext cx="2314575" cy="2312988"/>
          </a:xfrm>
          <a:prstGeom prst="rect">
            <a:avLst/>
          </a:prstGeom>
          <a:solidFill>
            <a:schemeClr val="accent4"/>
          </a:solidFill>
        </p:spPr>
        <p:txBody>
          <a:bodyPr>
            <a:normAutofit/>
          </a:bodyPr>
          <a:lstStyle>
            <a:lvl1pPr>
              <a:defRPr sz="2400">
                <a:solidFill>
                  <a:schemeClr val="bg1"/>
                </a:solidFill>
              </a:defRPr>
            </a:lvl1pPr>
          </a:lstStyle>
          <a:p>
            <a:endParaRPr lang="en-US"/>
          </a:p>
        </p:txBody>
      </p:sp>
      <p:sp>
        <p:nvSpPr>
          <p:cNvPr id="26" name="Rectangle 25"/>
          <p:cNvSpPr/>
          <p:nvPr userDrawn="1"/>
        </p:nvSpPr>
        <p:spPr>
          <a:xfrm>
            <a:off x="415592" y="6400892"/>
            <a:ext cx="2520242" cy="230832"/>
          </a:xfrm>
          <a:prstGeom prst="rect">
            <a:avLst/>
          </a:prstGeom>
        </p:spPr>
        <p:txBody>
          <a:bodyPr wrap="none">
            <a:spAutoFit/>
          </a:bodyPr>
          <a:lstStyle/>
          <a:p>
            <a:r>
              <a:rPr lang="en-US" sz="900" b="0" i="0" dirty="0">
                <a:solidFill>
                  <a:schemeClr val="tx1">
                    <a:lumMod val="65000"/>
                    <a:lumOff val="35000"/>
                  </a:schemeClr>
                </a:solidFill>
                <a:effectLst/>
                <a:latin typeface="+mn-lt"/>
              </a:rPr>
              <a:t>© 2018 </a:t>
            </a:r>
            <a:r>
              <a:rPr lang="en-US" sz="900" b="1" i="0" dirty="0">
                <a:solidFill>
                  <a:schemeClr val="tx1">
                    <a:lumMod val="65000"/>
                    <a:lumOff val="35000"/>
                  </a:schemeClr>
                </a:solidFill>
                <a:effectLst/>
                <a:latin typeface="+mj-lt"/>
              </a:rPr>
              <a:t>Slidefabric.com</a:t>
            </a:r>
            <a:r>
              <a:rPr lang="en-US" sz="900" b="0" i="0" dirty="0">
                <a:solidFill>
                  <a:schemeClr val="tx1">
                    <a:lumMod val="65000"/>
                    <a:lumOff val="35000"/>
                  </a:schemeClr>
                </a:solidFill>
                <a:effectLst/>
                <a:latin typeface="+mj-lt"/>
              </a:rPr>
              <a:t> All rights reserved.</a:t>
            </a:r>
            <a:endParaRPr lang="en-US" sz="900" b="0" i="0" dirty="0">
              <a:solidFill>
                <a:schemeClr val="tx1">
                  <a:lumMod val="65000"/>
                  <a:lumOff val="35000"/>
                </a:schemeClr>
              </a:solidFill>
              <a:latin typeface="+mj-lt"/>
            </a:endParaRPr>
          </a:p>
        </p:txBody>
      </p:sp>
      <p:sp>
        <p:nvSpPr>
          <p:cNvPr id="10" name="Rectangle 9"/>
          <p:cNvSpPr/>
          <p:nvPr userDrawn="1"/>
        </p:nvSpPr>
        <p:spPr>
          <a:xfrm>
            <a:off x="11039748" y="6377809"/>
            <a:ext cx="954107" cy="276999"/>
          </a:xfrm>
          <a:prstGeom prst="rect">
            <a:avLst/>
          </a:prstGeom>
        </p:spPr>
        <p:txBody>
          <a:bodyPr wrap="none">
            <a:spAutoFit/>
          </a:bodyPr>
          <a:lstStyle/>
          <a:p>
            <a:r>
              <a:rPr lang="en-US" sz="700" spc="600" dirty="0">
                <a:solidFill>
                  <a:schemeClr val="bg1"/>
                </a:solidFill>
                <a:latin typeface="+mj-lt"/>
              </a:rPr>
              <a:t>PAGE</a:t>
            </a:r>
            <a:fld id="{1FF971EA-3A6D-44E0-AE21-1C9457776B3F}" type="slidenum">
              <a:rPr lang="en-US" sz="1200" spc="600" dirty="0" smtClean="0">
                <a:solidFill>
                  <a:schemeClr val="bg1"/>
                </a:solidFill>
                <a:latin typeface="+mn-lt"/>
              </a:rPr>
            </a:fld>
            <a:endParaRPr lang="en-US" sz="1100" dirty="0">
              <a:solidFill>
                <a:schemeClr val="bg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001359"/>
          </a:xfrm>
          <a:solidFill>
            <a:schemeClr val="accent2"/>
          </a:solidFill>
        </p:spPr>
        <p:txBody>
          <a:bodyPr/>
          <a:lstStyle>
            <a:lvl1pPr>
              <a:defRPr>
                <a:solidFill>
                  <a:schemeClr val="bg1"/>
                </a:solidFill>
              </a:defRPr>
            </a:lvl1pPr>
          </a:lstStyle>
          <a:p>
            <a:endParaRPr lang="en-US"/>
          </a:p>
        </p:txBody>
      </p:sp>
      <p:sp>
        <p:nvSpPr>
          <p:cNvPr id="7" name="Rectangle 6"/>
          <p:cNvSpPr/>
          <p:nvPr userDrawn="1"/>
        </p:nvSpPr>
        <p:spPr>
          <a:xfrm>
            <a:off x="415592" y="6400892"/>
            <a:ext cx="2520242" cy="230832"/>
          </a:xfrm>
          <a:prstGeom prst="rect">
            <a:avLst/>
          </a:prstGeom>
        </p:spPr>
        <p:txBody>
          <a:bodyPr wrap="none">
            <a:spAutoFit/>
          </a:bodyPr>
          <a:lstStyle/>
          <a:p>
            <a:r>
              <a:rPr lang="en-US" sz="900" b="0" i="0" dirty="0">
                <a:solidFill>
                  <a:schemeClr val="tx1">
                    <a:lumMod val="65000"/>
                    <a:lumOff val="35000"/>
                  </a:schemeClr>
                </a:solidFill>
                <a:effectLst/>
                <a:latin typeface="+mn-lt"/>
              </a:rPr>
              <a:t>© 2018 </a:t>
            </a:r>
            <a:r>
              <a:rPr lang="en-US" sz="900" b="1" i="0" dirty="0">
                <a:solidFill>
                  <a:schemeClr val="tx1">
                    <a:lumMod val="65000"/>
                    <a:lumOff val="35000"/>
                  </a:schemeClr>
                </a:solidFill>
                <a:effectLst/>
                <a:latin typeface="+mj-lt"/>
              </a:rPr>
              <a:t>Slidefabric.com</a:t>
            </a:r>
            <a:r>
              <a:rPr lang="en-US" sz="900" b="0" i="0" dirty="0">
                <a:solidFill>
                  <a:schemeClr val="tx1">
                    <a:lumMod val="65000"/>
                    <a:lumOff val="35000"/>
                  </a:schemeClr>
                </a:solidFill>
                <a:effectLst/>
                <a:latin typeface="+mj-lt"/>
              </a:rPr>
              <a:t> All rights reserved.</a:t>
            </a:r>
            <a:endParaRPr lang="en-US" sz="900" b="0" i="0" dirty="0">
              <a:solidFill>
                <a:schemeClr val="tx1">
                  <a:lumMod val="65000"/>
                  <a:lumOff val="35000"/>
                </a:schemeClr>
              </a:solidFill>
              <a:latin typeface="+mj-lt"/>
            </a:endParaRPr>
          </a:p>
        </p:txBody>
      </p:sp>
      <p:sp>
        <p:nvSpPr>
          <p:cNvPr id="10" name="Rectangle 9"/>
          <p:cNvSpPr/>
          <p:nvPr userDrawn="1"/>
        </p:nvSpPr>
        <p:spPr>
          <a:xfrm>
            <a:off x="11039748" y="6377809"/>
            <a:ext cx="954107" cy="276999"/>
          </a:xfrm>
          <a:prstGeom prst="rect">
            <a:avLst/>
          </a:prstGeom>
        </p:spPr>
        <p:txBody>
          <a:bodyPr wrap="none">
            <a:spAutoFit/>
          </a:bodyPr>
          <a:lstStyle/>
          <a:p>
            <a:r>
              <a:rPr lang="en-US" sz="700" spc="600" dirty="0">
                <a:solidFill>
                  <a:schemeClr val="tx1">
                    <a:lumMod val="85000"/>
                    <a:lumOff val="15000"/>
                  </a:schemeClr>
                </a:solidFill>
                <a:latin typeface="+mj-lt"/>
              </a:rPr>
              <a:t>PAGE</a:t>
            </a:r>
            <a:fld id="{1FF971EA-3A6D-44E0-AE21-1C9457776B3F}" type="slidenum">
              <a:rPr lang="en-US" sz="1200" spc="600" dirty="0" smtClean="0">
                <a:solidFill>
                  <a:schemeClr val="tx1">
                    <a:lumMod val="85000"/>
                    <a:lumOff val="15000"/>
                  </a:schemeClr>
                </a:solidFill>
                <a:latin typeface="+mn-lt"/>
              </a:rPr>
            </a:fld>
            <a:endParaRPr lang="en-US" sz="1100" dirty="0">
              <a:solidFill>
                <a:schemeClr val="tx1">
                  <a:lumMod val="85000"/>
                  <a:lumOff val="15000"/>
                </a:schemeClr>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p:cNvSpPr/>
          <p:nvPr userDrawn="1"/>
        </p:nvSpPr>
        <p:spPr>
          <a:xfrm>
            <a:off x="415592" y="6400892"/>
            <a:ext cx="2645276" cy="230832"/>
          </a:xfrm>
          <a:prstGeom prst="rect">
            <a:avLst/>
          </a:prstGeom>
        </p:spPr>
        <p:txBody>
          <a:bodyPr wrap="none">
            <a:spAutoFit/>
          </a:bodyPr>
          <a:lstStyle/>
          <a:p>
            <a:r>
              <a:rPr lang="en-US" sz="900" b="0" i="0" dirty="0">
                <a:solidFill>
                  <a:schemeClr val="bg1"/>
                </a:solidFill>
                <a:effectLst/>
                <a:latin typeface="+mn-lt"/>
              </a:rPr>
              <a:t>© 2018 </a:t>
            </a:r>
            <a:r>
              <a:rPr lang="en-US" sz="900" b="1" i="0" dirty="0">
                <a:solidFill>
                  <a:schemeClr val="bg1"/>
                </a:solidFill>
                <a:effectLst/>
                <a:latin typeface="+mj-lt"/>
              </a:rPr>
              <a:t>Slidefabric.com</a:t>
            </a:r>
            <a:r>
              <a:rPr lang="en-US" sz="900" b="0" i="0" dirty="0">
                <a:solidFill>
                  <a:schemeClr val="bg1"/>
                </a:solidFill>
                <a:effectLst/>
                <a:latin typeface="+mj-lt"/>
              </a:rPr>
              <a:t> All rights reserved.</a:t>
            </a:r>
            <a:endParaRPr lang="en-US" sz="900" b="0" i="0" dirty="0">
              <a:solidFill>
                <a:schemeClr val="bg1"/>
              </a:solidFill>
              <a:latin typeface="+mj-lt"/>
            </a:endParaRPr>
          </a:p>
        </p:txBody>
      </p:sp>
      <p:sp>
        <p:nvSpPr>
          <p:cNvPr id="8" name="Rectangle 7"/>
          <p:cNvSpPr/>
          <p:nvPr userDrawn="1"/>
        </p:nvSpPr>
        <p:spPr>
          <a:xfrm>
            <a:off x="11039748" y="6377809"/>
            <a:ext cx="954107" cy="276999"/>
          </a:xfrm>
          <a:prstGeom prst="rect">
            <a:avLst/>
          </a:prstGeom>
        </p:spPr>
        <p:txBody>
          <a:bodyPr wrap="none">
            <a:spAutoFit/>
          </a:bodyPr>
          <a:lstStyle/>
          <a:p>
            <a:r>
              <a:rPr lang="en-US" sz="700" spc="600" dirty="0">
                <a:solidFill>
                  <a:schemeClr val="bg1"/>
                </a:solidFill>
                <a:latin typeface="+mj-lt"/>
              </a:rPr>
              <a:t>PAGE</a:t>
            </a:r>
            <a:fld id="{1FF971EA-3A6D-44E0-AE21-1C9457776B3F}" type="slidenum">
              <a:rPr lang="en-US" sz="1200" spc="600" dirty="0" smtClean="0">
                <a:solidFill>
                  <a:schemeClr val="bg1"/>
                </a:solidFill>
                <a:latin typeface="+mn-lt"/>
              </a:rPr>
            </a:fld>
            <a:endParaRPr lang="en-US" sz="1100" dirty="0">
              <a:solidFill>
                <a:schemeClr val="bg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pic>
        <p:nvPicPr>
          <p:cNvPr id="5" name="Picture 2" descr="C:\Users\user\Desktop\Downloads\iphone_PNG5730.png"/>
          <p:cNvPicPr>
            <a:picLocks noChangeAspect="1" noChangeArrowheads="1"/>
          </p:cNvPicPr>
          <p:nvPr userDrawn="1"/>
        </p:nvPicPr>
        <p:blipFill>
          <a:blip r:embed="rId2"/>
          <a:srcRect/>
          <a:stretch>
            <a:fillRect/>
          </a:stretch>
        </p:blipFill>
        <p:spPr bwMode="auto">
          <a:xfrm>
            <a:off x="838884" y="1490503"/>
            <a:ext cx="4114264" cy="5367051"/>
          </a:xfrm>
          <a:prstGeom prst="rect">
            <a:avLst/>
          </a:prstGeom>
          <a:noFill/>
        </p:spPr>
      </p:pic>
      <p:sp>
        <p:nvSpPr>
          <p:cNvPr id="3" name="Picture Placeholder 7"/>
          <p:cNvSpPr>
            <a:spLocks noGrp="1"/>
          </p:cNvSpPr>
          <p:nvPr>
            <p:ph type="pic" sz="quarter" idx="10" hasCustomPrompt="1"/>
          </p:nvPr>
        </p:nvSpPr>
        <p:spPr>
          <a:xfrm>
            <a:off x="2438876" y="2051222"/>
            <a:ext cx="1855097" cy="3225113"/>
          </a:xfrm>
          <a:solidFill>
            <a:schemeClr val="bg1">
              <a:lumMod val="65000"/>
            </a:schemeClr>
          </a:solidFill>
        </p:spPr>
        <p:txBody>
          <a:bodyPr>
            <a:noAutofit/>
          </a:bodyPr>
          <a:lstStyle>
            <a:lvl1pPr>
              <a:buNone/>
              <a:defRPr sz="1400" baseline="0">
                <a:solidFill>
                  <a:schemeClr val="bg1"/>
                </a:solidFill>
              </a:defRPr>
            </a:lvl1pPr>
          </a:lstStyle>
          <a:p>
            <a:r>
              <a:rPr lang="en-US" dirty="0"/>
              <a:t>add image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4762674" y="1714500"/>
            <a:ext cx="7429327" cy="3429000"/>
          </a:xfrm>
          <a:custGeom>
            <a:avLst/>
            <a:gdLst>
              <a:gd name="connsiteX0" fmla="*/ 0 w 14860587"/>
              <a:gd name="connsiteY0" fmla="*/ 0 h 6858000"/>
              <a:gd name="connsiteX1" fmla="*/ 14860587 w 14860587"/>
              <a:gd name="connsiteY1" fmla="*/ 0 h 6858000"/>
              <a:gd name="connsiteX2" fmla="*/ 14860587 w 14860587"/>
              <a:gd name="connsiteY2" fmla="*/ 6858000 h 6858000"/>
              <a:gd name="connsiteX3" fmla="*/ 0 w 14860587"/>
              <a:gd name="connsiteY3" fmla="*/ 6858000 h 6858000"/>
              <a:gd name="connsiteX4" fmla="*/ 0 w 14860587"/>
              <a:gd name="connsiteY4" fmla="*/ 0 h 6858000"/>
              <a:gd name="connsiteX0-1" fmla="*/ 1754187 w 14860587"/>
              <a:gd name="connsiteY0-2" fmla="*/ 0 h 6858000"/>
              <a:gd name="connsiteX1-3" fmla="*/ 14860587 w 14860587"/>
              <a:gd name="connsiteY1-4" fmla="*/ 0 h 6858000"/>
              <a:gd name="connsiteX2-5" fmla="*/ 14860587 w 14860587"/>
              <a:gd name="connsiteY2-6" fmla="*/ 6858000 h 6858000"/>
              <a:gd name="connsiteX3-7" fmla="*/ 0 w 14860587"/>
              <a:gd name="connsiteY3-8" fmla="*/ 6858000 h 6858000"/>
              <a:gd name="connsiteX4-9" fmla="*/ 1754187 w 14860587"/>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60587" h="6858000">
                <a:moveTo>
                  <a:pt x="1754187" y="0"/>
                </a:moveTo>
                <a:lnTo>
                  <a:pt x="14860587" y="0"/>
                </a:lnTo>
                <a:lnTo>
                  <a:pt x="14860587" y="6858000"/>
                </a:lnTo>
                <a:lnTo>
                  <a:pt x="0" y="6858000"/>
                </a:lnTo>
                <a:lnTo>
                  <a:pt x="1754187" y="0"/>
                </a:lnTo>
                <a:close/>
              </a:path>
            </a:pathLst>
          </a:custGeom>
          <a:solidFill>
            <a:schemeClr val="bg1">
              <a:lumMod val="65000"/>
            </a:schemeClr>
          </a:solidFill>
        </p:spPr>
        <p:txBody>
          <a:bodyPr>
            <a:normAutofit/>
          </a:bodyPr>
          <a:lstStyle>
            <a:lvl1pPr algn="r">
              <a:buNone/>
              <a:defRPr sz="2000">
                <a:solidFill>
                  <a:schemeClr val="bg1"/>
                </a:solidFill>
              </a:defRPr>
            </a:lvl1pPr>
          </a:lstStyle>
          <a:p>
            <a:r>
              <a:rPr lang="en-US" dirty="0"/>
              <a:t>add image and send to back</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2" name="Picture Placeholder 7"/>
          <p:cNvSpPr>
            <a:spLocks noGrp="1"/>
          </p:cNvSpPr>
          <p:nvPr>
            <p:ph type="pic" sz="quarter" idx="10"/>
          </p:nvPr>
        </p:nvSpPr>
        <p:spPr>
          <a:xfrm>
            <a:off x="5505804" y="1295401"/>
            <a:ext cx="5047315" cy="4610100"/>
          </a:xfrm>
          <a:custGeom>
            <a:avLst/>
            <a:gdLst>
              <a:gd name="connsiteX0" fmla="*/ 0 w 9067800"/>
              <a:gd name="connsiteY0" fmla="*/ 0 h 9220200"/>
              <a:gd name="connsiteX1" fmla="*/ 9067800 w 9067800"/>
              <a:gd name="connsiteY1" fmla="*/ 0 h 9220200"/>
              <a:gd name="connsiteX2" fmla="*/ 9067800 w 9067800"/>
              <a:gd name="connsiteY2" fmla="*/ 9220200 h 9220200"/>
              <a:gd name="connsiteX3" fmla="*/ 0 w 9067800"/>
              <a:gd name="connsiteY3" fmla="*/ 9220200 h 9220200"/>
              <a:gd name="connsiteX4" fmla="*/ 0 w 9067800"/>
              <a:gd name="connsiteY4" fmla="*/ 0 h 9220200"/>
              <a:gd name="connsiteX0-1" fmla="*/ 0 w 9067800"/>
              <a:gd name="connsiteY0-2" fmla="*/ 0 h 9220200"/>
              <a:gd name="connsiteX1-3" fmla="*/ 9067800 w 9067800"/>
              <a:gd name="connsiteY1-4" fmla="*/ 0 h 9220200"/>
              <a:gd name="connsiteX2-5" fmla="*/ 9067800 w 9067800"/>
              <a:gd name="connsiteY2-6" fmla="*/ 9220200 h 9220200"/>
              <a:gd name="connsiteX3-7" fmla="*/ 0 w 9067800"/>
              <a:gd name="connsiteY3-8" fmla="*/ 9220200 h 9220200"/>
              <a:gd name="connsiteX4-9" fmla="*/ 0 w 9067800"/>
              <a:gd name="connsiteY4-10" fmla="*/ 0 h 9220200"/>
              <a:gd name="connsiteX0-11" fmla="*/ 0 w 9067800"/>
              <a:gd name="connsiteY0-12" fmla="*/ 0 h 9220200"/>
              <a:gd name="connsiteX1-13" fmla="*/ 9067800 w 9067800"/>
              <a:gd name="connsiteY1-14" fmla="*/ 0 h 9220200"/>
              <a:gd name="connsiteX2-15" fmla="*/ 9067800 w 9067800"/>
              <a:gd name="connsiteY2-16" fmla="*/ 9220200 h 9220200"/>
              <a:gd name="connsiteX3-17" fmla="*/ 0 w 9067800"/>
              <a:gd name="connsiteY3-18" fmla="*/ 9220200 h 9220200"/>
              <a:gd name="connsiteX4-19" fmla="*/ 0 w 9067800"/>
              <a:gd name="connsiteY4-20" fmla="*/ 0 h 9220200"/>
              <a:gd name="connsiteX0-21" fmla="*/ 0 w 9067800"/>
              <a:gd name="connsiteY0-22" fmla="*/ 0 h 9220200"/>
              <a:gd name="connsiteX1-23" fmla="*/ 9067800 w 9067800"/>
              <a:gd name="connsiteY1-24" fmla="*/ 0 h 9220200"/>
              <a:gd name="connsiteX2-25" fmla="*/ 9067800 w 9067800"/>
              <a:gd name="connsiteY2-26" fmla="*/ 9220200 h 9220200"/>
              <a:gd name="connsiteX3-27" fmla="*/ 0 w 9067800"/>
              <a:gd name="connsiteY3-28" fmla="*/ 9220200 h 9220200"/>
              <a:gd name="connsiteX4-29" fmla="*/ 0 w 9067800"/>
              <a:gd name="connsiteY4-30" fmla="*/ 0 h 9220200"/>
              <a:gd name="connsiteX0-31" fmla="*/ 0 w 9067800"/>
              <a:gd name="connsiteY0-32" fmla="*/ 0 h 9220200"/>
              <a:gd name="connsiteX1-33" fmla="*/ 9067800 w 9067800"/>
              <a:gd name="connsiteY1-34" fmla="*/ 0 h 9220200"/>
              <a:gd name="connsiteX2-35" fmla="*/ 9067800 w 9067800"/>
              <a:gd name="connsiteY2-36" fmla="*/ 9220200 h 9220200"/>
              <a:gd name="connsiteX3-37" fmla="*/ 0 w 9067800"/>
              <a:gd name="connsiteY3-38" fmla="*/ 9220200 h 9220200"/>
              <a:gd name="connsiteX4-39" fmla="*/ 0 w 9067800"/>
              <a:gd name="connsiteY4-40" fmla="*/ 0 h 9220200"/>
              <a:gd name="connsiteX0-41" fmla="*/ 30420 w 9098220"/>
              <a:gd name="connsiteY0-42" fmla="*/ 0 h 9220200"/>
              <a:gd name="connsiteX1-43" fmla="*/ 9098220 w 9098220"/>
              <a:gd name="connsiteY1-44" fmla="*/ 0 h 9220200"/>
              <a:gd name="connsiteX2-45" fmla="*/ 9098220 w 9098220"/>
              <a:gd name="connsiteY2-46" fmla="*/ 9220200 h 9220200"/>
              <a:gd name="connsiteX3-47" fmla="*/ 30420 w 9098220"/>
              <a:gd name="connsiteY3-48" fmla="*/ 9220200 h 9220200"/>
              <a:gd name="connsiteX4-49" fmla="*/ 0 w 9098220"/>
              <a:gd name="connsiteY4-50" fmla="*/ 3375454 h 9220200"/>
              <a:gd name="connsiteX5" fmla="*/ 30420 w 9098220"/>
              <a:gd name="connsiteY5" fmla="*/ 0 h 9220200"/>
              <a:gd name="connsiteX0-51" fmla="*/ 30420 w 9098220"/>
              <a:gd name="connsiteY0-52" fmla="*/ 0 h 9220200"/>
              <a:gd name="connsiteX1-53" fmla="*/ 9098220 w 9098220"/>
              <a:gd name="connsiteY1-54" fmla="*/ 0 h 9220200"/>
              <a:gd name="connsiteX2-55" fmla="*/ 9098220 w 9098220"/>
              <a:gd name="connsiteY2-56" fmla="*/ 9220200 h 9220200"/>
              <a:gd name="connsiteX3-57" fmla="*/ 30420 w 9098220"/>
              <a:gd name="connsiteY3-58" fmla="*/ 9220200 h 9220200"/>
              <a:gd name="connsiteX4-59" fmla="*/ 0 w 9098220"/>
              <a:gd name="connsiteY4-60" fmla="*/ 3375454 h 9220200"/>
              <a:gd name="connsiteX5-61" fmla="*/ 30420 w 9098220"/>
              <a:gd name="connsiteY5-62" fmla="*/ 0 h 9220200"/>
              <a:gd name="connsiteX0-63" fmla="*/ 30420 w 9098220"/>
              <a:gd name="connsiteY0-64" fmla="*/ 0 h 9220200"/>
              <a:gd name="connsiteX1-65" fmla="*/ 9098220 w 9098220"/>
              <a:gd name="connsiteY1-66" fmla="*/ 0 h 9220200"/>
              <a:gd name="connsiteX2-67" fmla="*/ 9098220 w 9098220"/>
              <a:gd name="connsiteY2-68" fmla="*/ 9220200 h 9220200"/>
              <a:gd name="connsiteX3-69" fmla="*/ 30420 w 9098220"/>
              <a:gd name="connsiteY3-70" fmla="*/ 9220200 h 9220200"/>
              <a:gd name="connsiteX4-71" fmla="*/ 0 w 9098220"/>
              <a:gd name="connsiteY4-72" fmla="*/ 3375454 h 9220200"/>
              <a:gd name="connsiteX5-73" fmla="*/ 30420 w 9098220"/>
              <a:gd name="connsiteY5-74" fmla="*/ 0 h 9220200"/>
              <a:gd name="connsiteX0-75" fmla="*/ 30420 w 9098220"/>
              <a:gd name="connsiteY0-76" fmla="*/ 0 h 9220200"/>
              <a:gd name="connsiteX1-77" fmla="*/ 9098220 w 9098220"/>
              <a:gd name="connsiteY1-78" fmla="*/ 0 h 9220200"/>
              <a:gd name="connsiteX2-79" fmla="*/ 9098220 w 9098220"/>
              <a:gd name="connsiteY2-80" fmla="*/ 9220200 h 9220200"/>
              <a:gd name="connsiteX3-81" fmla="*/ 30420 w 9098220"/>
              <a:gd name="connsiteY3-82" fmla="*/ 9220200 h 9220200"/>
              <a:gd name="connsiteX4-83" fmla="*/ 0 w 9098220"/>
              <a:gd name="connsiteY4-84" fmla="*/ 3375454 h 9220200"/>
              <a:gd name="connsiteX5-85" fmla="*/ 30420 w 9098220"/>
              <a:gd name="connsiteY5-86" fmla="*/ 0 h 9220200"/>
              <a:gd name="connsiteX0-87" fmla="*/ 30420 w 9098220"/>
              <a:gd name="connsiteY0-88" fmla="*/ 0 h 9220200"/>
              <a:gd name="connsiteX1-89" fmla="*/ 9098220 w 9098220"/>
              <a:gd name="connsiteY1-90" fmla="*/ 0 h 9220200"/>
              <a:gd name="connsiteX2-91" fmla="*/ 9098220 w 9098220"/>
              <a:gd name="connsiteY2-92" fmla="*/ 9220200 h 9220200"/>
              <a:gd name="connsiteX3-93" fmla="*/ 30420 w 9098220"/>
              <a:gd name="connsiteY3-94" fmla="*/ 9220200 h 9220200"/>
              <a:gd name="connsiteX4-95" fmla="*/ 0 w 9098220"/>
              <a:gd name="connsiteY4-96" fmla="*/ 3375454 h 9220200"/>
              <a:gd name="connsiteX5-97" fmla="*/ 30420 w 9098220"/>
              <a:gd name="connsiteY5-98" fmla="*/ 0 h 9220200"/>
              <a:gd name="connsiteX0-99" fmla="*/ 0 w 9067800"/>
              <a:gd name="connsiteY0-100" fmla="*/ 0 h 9220200"/>
              <a:gd name="connsiteX1-101" fmla="*/ 9067800 w 9067800"/>
              <a:gd name="connsiteY1-102" fmla="*/ 0 h 9220200"/>
              <a:gd name="connsiteX2-103" fmla="*/ 9067800 w 9067800"/>
              <a:gd name="connsiteY2-104" fmla="*/ 9220200 h 9220200"/>
              <a:gd name="connsiteX3-105" fmla="*/ 0 w 9067800"/>
              <a:gd name="connsiteY3-106" fmla="*/ 9220200 h 9220200"/>
              <a:gd name="connsiteX4-107" fmla="*/ 0 w 9067800"/>
              <a:gd name="connsiteY4-108" fmla="*/ 0 h 9220200"/>
              <a:gd name="connsiteX0-109" fmla="*/ 0 w 9067800"/>
              <a:gd name="connsiteY0-110" fmla="*/ 0 h 9220200"/>
              <a:gd name="connsiteX1-111" fmla="*/ 9067800 w 9067800"/>
              <a:gd name="connsiteY1-112" fmla="*/ 0 h 9220200"/>
              <a:gd name="connsiteX2-113" fmla="*/ 9067800 w 9067800"/>
              <a:gd name="connsiteY2-114" fmla="*/ 9220200 h 9220200"/>
              <a:gd name="connsiteX3-115" fmla="*/ 0 w 9067800"/>
              <a:gd name="connsiteY3-116" fmla="*/ 9220200 h 9220200"/>
              <a:gd name="connsiteX4-117" fmla="*/ 352167 w 9067800"/>
              <a:gd name="connsiteY4-118" fmla="*/ 3227173 h 9220200"/>
              <a:gd name="connsiteX5-119" fmla="*/ 0 w 9067800"/>
              <a:gd name="connsiteY5-120" fmla="*/ 0 h 9220200"/>
              <a:gd name="connsiteX0-121" fmla="*/ 0 w 9067800"/>
              <a:gd name="connsiteY0-122" fmla="*/ 0 h 9220200"/>
              <a:gd name="connsiteX1-123" fmla="*/ 9067800 w 9067800"/>
              <a:gd name="connsiteY1-124" fmla="*/ 0 h 9220200"/>
              <a:gd name="connsiteX2-125" fmla="*/ 9067800 w 9067800"/>
              <a:gd name="connsiteY2-126" fmla="*/ 9220200 h 9220200"/>
              <a:gd name="connsiteX3-127" fmla="*/ 0 w 9067800"/>
              <a:gd name="connsiteY3-128" fmla="*/ 9220200 h 9220200"/>
              <a:gd name="connsiteX4-129" fmla="*/ 340282 w 9067800"/>
              <a:gd name="connsiteY4-130" fmla="*/ 3919151 h 9220200"/>
              <a:gd name="connsiteX5-131" fmla="*/ 352167 w 9067800"/>
              <a:gd name="connsiteY5-132" fmla="*/ 3227173 h 9220200"/>
              <a:gd name="connsiteX6" fmla="*/ 0 w 9067800"/>
              <a:gd name="connsiteY6" fmla="*/ 0 h 9220200"/>
              <a:gd name="connsiteX0-133" fmla="*/ 63844 w 9131644"/>
              <a:gd name="connsiteY0-134" fmla="*/ 0 h 9220200"/>
              <a:gd name="connsiteX1-135" fmla="*/ 9131644 w 9131644"/>
              <a:gd name="connsiteY1-136" fmla="*/ 0 h 9220200"/>
              <a:gd name="connsiteX2-137" fmla="*/ 9131644 w 9131644"/>
              <a:gd name="connsiteY2-138" fmla="*/ 9220200 h 9220200"/>
              <a:gd name="connsiteX3-139" fmla="*/ 63844 w 9131644"/>
              <a:gd name="connsiteY3-140" fmla="*/ 9220200 h 9220200"/>
              <a:gd name="connsiteX4-141" fmla="*/ 0 w 9131644"/>
              <a:gd name="connsiteY4-142" fmla="*/ 4784124 h 9220200"/>
              <a:gd name="connsiteX5-143" fmla="*/ 404126 w 9131644"/>
              <a:gd name="connsiteY5-144" fmla="*/ 3919151 h 9220200"/>
              <a:gd name="connsiteX6-145" fmla="*/ 416011 w 9131644"/>
              <a:gd name="connsiteY6-146" fmla="*/ 3227173 h 9220200"/>
              <a:gd name="connsiteX7" fmla="*/ 63844 w 9131644"/>
              <a:gd name="connsiteY7" fmla="*/ 0 h 9220200"/>
              <a:gd name="connsiteX0-147" fmla="*/ 648731 w 9716531"/>
              <a:gd name="connsiteY0-148" fmla="*/ 0 h 9220200"/>
              <a:gd name="connsiteX1-149" fmla="*/ 9716531 w 9716531"/>
              <a:gd name="connsiteY1-150" fmla="*/ 0 h 9220200"/>
              <a:gd name="connsiteX2-151" fmla="*/ 9716531 w 9716531"/>
              <a:gd name="connsiteY2-152" fmla="*/ 9220200 h 9220200"/>
              <a:gd name="connsiteX3-153" fmla="*/ 648731 w 9716531"/>
              <a:gd name="connsiteY3-154" fmla="*/ 9220200 h 9220200"/>
              <a:gd name="connsiteX4-155" fmla="*/ 584887 w 9716531"/>
              <a:gd name="connsiteY4-156" fmla="*/ 4784124 h 9220200"/>
              <a:gd name="connsiteX5-157" fmla="*/ 0 w 9716531"/>
              <a:gd name="connsiteY5-158" fmla="*/ 3919151 h 9220200"/>
              <a:gd name="connsiteX6-159" fmla="*/ 1000898 w 9716531"/>
              <a:gd name="connsiteY6-160" fmla="*/ 3227173 h 9220200"/>
              <a:gd name="connsiteX7-161" fmla="*/ 648731 w 9716531"/>
              <a:gd name="connsiteY7-162" fmla="*/ 0 h 9220200"/>
              <a:gd name="connsiteX0-163" fmla="*/ 648731 w 9716531"/>
              <a:gd name="connsiteY0-164" fmla="*/ 0 h 9220200"/>
              <a:gd name="connsiteX1-165" fmla="*/ 9716531 w 9716531"/>
              <a:gd name="connsiteY1-166" fmla="*/ 0 h 9220200"/>
              <a:gd name="connsiteX2-167" fmla="*/ 9716531 w 9716531"/>
              <a:gd name="connsiteY2-168" fmla="*/ 9220200 h 9220200"/>
              <a:gd name="connsiteX3-169" fmla="*/ 648731 w 9716531"/>
              <a:gd name="connsiteY3-170" fmla="*/ 9220200 h 9220200"/>
              <a:gd name="connsiteX4-171" fmla="*/ 584887 w 9716531"/>
              <a:gd name="connsiteY4-172" fmla="*/ 4784124 h 9220200"/>
              <a:gd name="connsiteX5-173" fmla="*/ 0 w 9716531"/>
              <a:gd name="connsiteY5-174" fmla="*/ 3919151 h 9220200"/>
              <a:gd name="connsiteX6-175" fmla="*/ 1000898 w 9716531"/>
              <a:gd name="connsiteY6-176" fmla="*/ 3227173 h 9220200"/>
              <a:gd name="connsiteX7-177" fmla="*/ 989014 w 9716531"/>
              <a:gd name="connsiteY7-178" fmla="*/ 3227173 h 9220200"/>
              <a:gd name="connsiteX8" fmla="*/ 648731 w 9716531"/>
              <a:gd name="connsiteY8" fmla="*/ 0 h 9220200"/>
              <a:gd name="connsiteX0-179" fmla="*/ 648731 w 9716531"/>
              <a:gd name="connsiteY0-180" fmla="*/ 0 h 9220200"/>
              <a:gd name="connsiteX1-181" fmla="*/ 9716531 w 9716531"/>
              <a:gd name="connsiteY1-182" fmla="*/ 0 h 9220200"/>
              <a:gd name="connsiteX2-183" fmla="*/ 9716531 w 9716531"/>
              <a:gd name="connsiteY2-184" fmla="*/ 9220200 h 9220200"/>
              <a:gd name="connsiteX3-185" fmla="*/ 648731 w 9716531"/>
              <a:gd name="connsiteY3-186" fmla="*/ 9220200 h 9220200"/>
              <a:gd name="connsiteX4-187" fmla="*/ 584887 w 9716531"/>
              <a:gd name="connsiteY4-188" fmla="*/ 4784124 h 9220200"/>
              <a:gd name="connsiteX5-189" fmla="*/ 0 w 9716531"/>
              <a:gd name="connsiteY5-190" fmla="*/ 3919151 h 9220200"/>
              <a:gd name="connsiteX6-191" fmla="*/ 1000898 w 9716531"/>
              <a:gd name="connsiteY6-192" fmla="*/ 3227173 h 9220200"/>
              <a:gd name="connsiteX7-193" fmla="*/ 648731 w 9716531"/>
              <a:gd name="connsiteY7-194" fmla="*/ 0 h 9220200"/>
              <a:gd name="connsiteX0-195" fmla="*/ 648731 w 9716531"/>
              <a:gd name="connsiteY0-196" fmla="*/ 0 h 9220200"/>
              <a:gd name="connsiteX1-197" fmla="*/ 9716531 w 9716531"/>
              <a:gd name="connsiteY1-198" fmla="*/ 0 h 9220200"/>
              <a:gd name="connsiteX2-199" fmla="*/ 9716531 w 9716531"/>
              <a:gd name="connsiteY2-200" fmla="*/ 9220200 h 9220200"/>
              <a:gd name="connsiteX3-201" fmla="*/ 648731 w 9716531"/>
              <a:gd name="connsiteY3-202" fmla="*/ 9220200 h 9220200"/>
              <a:gd name="connsiteX4-203" fmla="*/ 584887 w 9716531"/>
              <a:gd name="connsiteY4-204" fmla="*/ 4784124 h 9220200"/>
              <a:gd name="connsiteX5-205" fmla="*/ 0 w 9716531"/>
              <a:gd name="connsiteY5-206" fmla="*/ 3919151 h 9220200"/>
              <a:gd name="connsiteX6-207" fmla="*/ 697685 w 9716531"/>
              <a:gd name="connsiteY6-208" fmla="*/ 3227173 h 9220200"/>
              <a:gd name="connsiteX7-209" fmla="*/ 648731 w 9716531"/>
              <a:gd name="connsiteY7-210" fmla="*/ 0 h 9220200"/>
              <a:gd name="connsiteX0-211" fmla="*/ 1028144 w 10095944"/>
              <a:gd name="connsiteY0-212" fmla="*/ 0 h 9220200"/>
              <a:gd name="connsiteX1-213" fmla="*/ 10095944 w 10095944"/>
              <a:gd name="connsiteY1-214" fmla="*/ 0 h 9220200"/>
              <a:gd name="connsiteX2-215" fmla="*/ 10095944 w 10095944"/>
              <a:gd name="connsiteY2-216" fmla="*/ 9220200 h 9220200"/>
              <a:gd name="connsiteX3-217" fmla="*/ 1028144 w 10095944"/>
              <a:gd name="connsiteY3-218" fmla="*/ 9220200 h 9220200"/>
              <a:gd name="connsiteX4-219" fmla="*/ 964300 w 10095944"/>
              <a:gd name="connsiteY4-220" fmla="*/ 4784124 h 9220200"/>
              <a:gd name="connsiteX5-221" fmla="*/ 0 w 10095944"/>
              <a:gd name="connsiteY5-222" fmla="*/ 4223951 h 9220200"/>
              <a:gd name="connsiteX6-223" fmla="*/ 1077098 w 10095944"/>
              <a:gd name="connsiteY6-224" fmla="*/ 3227173 h 9220200"/>
              <a:gd name="connsiteX7-225" fmla="*/ 1028144 w 10095944"/>
              <a:gd name="connsiteY7-226" fmla="*/ 0 h 9220200"/>
              <a:gd name="connsiteX0-227" fmla="*/ 1028144 w 10095944"/>
              <a:gd name="connsiteY0-228" fmla="*/ 0 h 9220200"/>
              <a:gd name="connsiteX1-229" fmla="*/ 10095944 w 10095944"/>
              <a:gd name="connsiteY1-230" fmla="*/ 0 h 9220200"/>
              <a:gd name="connsiteX2-231" fmla="*/ 10095944 w 10095944"/>
              <a:gd name="connsiteY2-232" fmla="*/ 9220200 h 9220200"/>
              <a:gd name="connsiteX3-233" fmla="*/ 1028144 w 10095944"/>
              <a:gd name="connsiteY3-234" fmla="*/ 9220200 h 9220200"/>
              <a:gd name="connsiteX4-235" fmla="*/ 964300 w 10095944"/>
              <a:gd name="connsiteY4-236" fmla="*/ 4784124 h 9220200"/>
              <a:gd name="connsiteX5-237" fmla="*/ 0 w 10095944"/>
              <a:gd name="connsiteY5-238" fmla="*/ 3842951 h 9220200"/>
              <a:gd name="connsiteX6-239" fmla="*/ 1077098 w 10095944"/>
              <a:gd name="connsiteY6-240" fmla="*/ 3227173 h 9220200"/>
              <a:gd name="connsiteX7-241" fmla="*/ 1028144 w 10095944"/>
              <a:gd name="connsiteY7-242" fmla="*/ 0 h 9220200"/>
              <a:gd name="connsiteX0-243" fmla="*/ 1028144 w 10095944"/>
              <a:gd name="connsiteY0-244" fmla="*/ 0 h 9220200"/>
              <a:gd name="connsiteX1-245" fmla="*/ 10095944 w 10095944"/>
              <a:gd name="connsiteY1-246" fmla="*/ 0 h 9220200"/>
              <a:gd name="connsiteX2-247" fmla="*/ 10095944 w 10095944"/>
              <a:gd name="connsiteY2-248" fmla="*/ 9220200 h 9220200"/>
              <a:gd name="connsiteX3-249" fmla="*/ 1028144 w 10095944"/>
              <a:gd name="connsiteY3-250" fmla="*/ 9220200 h 9220200"/>
              <a:gd name="connsiteX4-251" fmla="*/ 964300 w 10095944"/>
              <a:gd name="connsiteY4-252" fmla="*/ 5393724 h 9220200"/>
              <a:gd name="connsiteX5-253" fmla="*/ 0 w 10095944"/>
              <a:gd name="connsiteY5-254" fmla="*/ 3842951 h 9220200"/>
              <a:gd name="connsiteX6-255" fmla="*/ 1077098 w 10095944"/>
              <a:gd name="connsiteY6-256" fmla="*/ 3227173 h 9220200"/>
              <a:gd name="connsiteX7-257" fmla="*/ 1028144 w 10095944"/>
              <a:gd name="connsiteY7-258" fmla="*/ 0 h 9220200"/>
              <a:gd name="connsiteX0-259" fmla="*/ 1028144 w 10095944"/>
              <a:gd name="connsiteY0-260" fmla="*/ 0 h 9220200"/>
              <a:gd name="connsiteX1-261" fmla="*/ 10095944 w 10095944"/>
              <a:gd name="connsiteY1-262" fmla="*/ 0 h 9220200"/>
              <a:gd name="connsiteX2-263" fmla="*/ 10095944 w 10095944"/>
              <a:gd name="connsiteY2-264" fmla="*/ 9220200 h 9220200"/>
              <a:gd name="connsiteX3-265" fmla="*/ 1028144 w 10095944"/>
              <a:gd name="connsiteY3-266" fmla="*/ 9220200 h 9220200"/>
              <a:gd name="connsiteX4-267" fmla="*/ 964300 w 10095944"/>
              <a:gd name="connsiteY4-268" fmla="*/ 5393724 h 9220200"/>
              <a:gd name="connsiteX5-269" fmla="*/ 0 w 10095944"/>
              <a:gd name="connsiteY5-270" fmla="*/ 4300151 h 9220200"/>
              <a:gd name="connsiteX6-271" fmla="*/ 1077098 w 10095944"/>
              <a:gd name="connsiteY6-272" fmla="*/ 3227173 h 9220200"/>
              <a:gd name="connsiteX7-273" fmla="*/ 1028144 w 10095944"/>
              <a:gd name="connsiteY7-274" fmla="*/ 0 h 9220200"/>
              <a:gd name="connsiteX0-275" fmla="*/ 1028144 w 10095944"/>
              <a:gd name="connsiteY0-276" fmla="*/ 0 h 9220200"/>
              <a:gd name="connsiteX1-277" fmla="*/ 10095944 w 10095944"/>
              <a:gd name="connsiteY1-278" fmla="*/ 0 h 9220200"/>
              <a:gd name="connsiteX2-279" fmla="*/ 10095944 w 10095944"/>
              <a:gd name="connsiteY2-280" fmla="*/ 9220200 h 9220200"/>
              <a:gd name="connsiteX3-281" fmla="*/ 1028144 w 10095944"/>
              <a:gd name="connsiteY3-282" fmla="*/ 9220200 h 9220200"/>
              <a:gd name="connsiteX4-283" fmla="*/ 964300 w 10095944"/>
              <a:gd name="connsiteY4-284" fmla="*/ 5393724 h 9220200"/>
              <a:gd name="connsiteX5-285" fmla="*/ 0 w 10095944"/>
              <a:gd name="connsiteY5-286" fmla="*/ 4300151 h 9220200"/>
              <a:gd name="connsiteX6-287" fmla="*/ 1077098 w 10095944"/>
              <a:gd name="connsiteY6-288" fmla="*/ 3227173 h 9220200"/>
              <a:gd name="connsiteX7-289" fmla="*/ 1028144 w 10095944"/>
              <a:gd name="connsiteY7-290" fmla="*/ 0 h 9220200"/>
              <a:gd name="connsiteX0-291" fmla="*/ 1028144 w 10095944"/>
              <a:gd name="connsiteY0-292" fmla="*/ 0 h 9220200"/>
              <a:gd name="connsiteX1-293" fmla="*/ 10095944 w 10095944"/>
              <a:gd name="connsiteY1-294" fmla="*/ 0 h 9220200"/>
              <a:gd name="connsiteX2-295" fmla="*/ 10095944 w 10095944"/>
              <a:gd name="connsiteY2-296" fmla="*/ 9220200 h 9220200"/>
              <a:gd name="connsiteX3-297" fmla="*/ 1028144 w 10095944"/>
              <a:gd name="connsiteY3-298" fmla="*/ 9220200 h 9220200"/>
              <a:gd name="connsiteX4-299" fmla="*/ 964300 w 10095944"/>
              <a:gd name="connsiteY4-300" fmla="*/ 5393724 h 9220200"/>
              <a:gd name="connsiteX5-301" fmla="*/ 0 w 10095944"/>
              <a:gd name="connsiteY5-302" fmla="*/ 4300151 h 9220200"/>
              <a:gd name="connsiteX6-303" fmla="*/ 850085 w 10095944"/>
              <a:gd name="connsiteY6-304" fmla="*/ 3227173 h 9220200"/>
              <a:gd name="connsiteX7-305" fmla="*/ 1028144 w 10095944"/>
              <a:gd name="connsiteY7-306" fmla="*/ 0 h 9220200"/>
              <a:gd name="connsiteX0-307" fmla="*/ 1028144 w 10095944"/>
              <a:gd name="connsiteY0-308" fmla="*/ 0 h 9220200"/>
              <a:gd name="connsiteX1-309" fmla="*/ 10095944 w 10095944"/>
              <a:gd name="connsiteY1-310" fmla="*/ 0 h 9220200"/>
              <a:gd name="connsiteX2-311" fmla="*/ 10095944 w 10095944"/>
              <a:gd name="connsiteY2-312" fmla="*/ 9220200 h 9220200"/>
              <a:gd name="connsiteX3-313" fmla="*/ 1028144 w 10095944"/>
              <a:gd name="connsiteY3-314" fmla="*/ 9220200 h 9220200"/>
              <a:gd name="connsiteX4-315" fmla="*/ 964300 w 10095944"/>
              <a:gd name="connsiteY4-316" fmla="*/ 5393724 h 9220200"/>
              <a:gd name="connsiteX5-317" fmla="*/ 0 w 10095944"/>
              <a:gd name="connsiteY5-318" fmla="*/ 4300151 h 9220200"/>
              <a:gd name="connsiteX6-319" fmla="*/ 1004072 w 10095944"/>
              <a:gd name="connsiteY6-320" fmla="*/ 3227173 h 9220200"/>
              <a:gd name="connsiteX7-321" fmla="*/ 1028144 w 10095944"/>
              <a:gd name="connsiteY7-322" fmla="*/ 0 h 92202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 ang="0">
                <a:pos x="connsiteX6-145" y="connsiteY6-146"/>
              </a:cxn>
              <a:cxn ang="0">
                <a:pos x="connsiteX7-161" y="connsiteY7-162"/>
              </a:cxn>
            </a:cxnLst>
            <a:rect l="l" t="t" r="r" b="b"/>
            <a:pathLst>
              <a:path w="10095944" h="9220200">
                <a:moveTo>
                  <a:pt x="1028144" y="0"/>
                </a:moveTo>
                <a:lnTo>
                  <a:pt x="10095944" y="0"/>
                </a:lnTo>
                <a:lnTo>
                  <a:pt x="10095944" y="9220200"/>
                </a:lnTo>
                <a:lnTo>
                  <a:pt x="1028144" y="9220200"/>
                </a:lnTo>
                <a:lnTo>
                  <a:pt x="964300" y="5393724"/>
                </a:lnTo>
                <a:lnTo>
                  <a:pt x="0" y="4300151"/>
                </a:lnTo>
                <a:lnTo>
                  <a:pt x="1004072" y="3227173"/>
                </a:lnTo>
                <a:lnTo>
                  <a:pt x="1028144" y="0"/>
                </a:lnTo>
                <a:close/>
              </a:path>
            </a:pathLst>
          </a:custGeom>
          <a:solidFill>
            <a:schemeClr val="bg1">
              <a:lumMod val="65000"/>
            </a:schemeClr>
          </a:solidFill>
        </p:spPr>
        <p:txBody>
          <a:bodyPr>
            <a:normAutofit/>
          </a:bodyPr>
          <a:lstStyle>
            <a:lvl1pPr algn="r">
              <a:defRPr sz="2400">
                <a:solidFill>
                  <a:schemeClr val="bg1"/>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4762674" y="1714500"/>
            <a:ext cx="7429327" cy="3429000"/>
          </a:xfrm>
          <a:custGeom>
            <a:avLst/>
            <a:gdLst>
              <a:gd name="connsiteX0" fmla="*/ 0 w 14860587"/>
              <a:gd name="connsiteY0" fmla="*/ 0 h 6858000"/>
              <a:gd name="connsiteX1" fmla="*/ 14860587 w 14860587"/>
              <a:gd name="connsiteY1" fmla="*/ 0 h 6858000"/>
              <a:gd name="connsiteX2" fmla="*/ 14860587 w 14860587"/>
              <a:gd name="connsiteY2" fmla="*/ 6858000 h 6858000"/>
              <a:gd name="connsiteX3" fmla="*/ 0 w 14860587"/>
              <a:gd name="connsiteY3" fmla="*/ 6858000 h 6858000"/>
              <a:gd name="connsiteX4" fmla="*/ 0 w 14860587"/>
              <a:gd name="connsiteY4" fmla="*/ 0 h 6858000"/>
              <a:gd name="connsiteX0-1" fmla="*/ 1754187 w 14860587"/>
              <a:gd name="connsiteY0-2" fmla="*/ 0 h 6858000"/>
              <a:gd name="connsiteX1-3" fmla="*/ 14860587 w 14860587"/>
              <a:gd name="connsiteY1-4" fmla="*/ 0 h 6858000"/>
              <a:gd name="connsiteX2-5" fmla="*/ 14860587 w 14860587"/>
              <a:gd name="connsiteY2-6" fmla="*/ 6858000 h 6858000"/>
              <a:gd name="connsiteX3-7" fmla="*/ 0 w 14860587"/>
              <a:gd name="connsiteY3-8" fmla="*/ 6858000 h 6858000"/>
              <a:gd name="connsiteX4-9" fmla="*/ 1754187 w 14860587"/>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60587" h="6858000">
                <a:moveTo>
                  <a:pt x="1754187" y="0"/>
                </a:moveTo>
                <a:lnTo>
                  <a:pt x="14860587" y="0"/>
                </a:lnTo>
                <a:lnTo>
                  <a:pt x="14860587" y="6858000"/>
                </a:lnTo>
                <a:lnTo>
                  <a:pt x="0" y="6858000"/>
                </a:lnTo>
                <a:lnTo>
                  <a:pt x="1754187" y="0"/>
                </a:lnTo>
                <a:close/>
              </a:path>
            </a:pathLst>
          </a:custGeom>
          <a:solidFill>
            <a:schemeClr val="bg1">
              <a:lumMod val="65000"/>
            </a:schemeClr>
          </a:solidFill>
        </p:spPr>
        <p:txBody>
          <a:bodyPr>
            <a:normAutofit/>
          </a:bodyPr>
          <a:lstStyle>
            <a:lvl1pPr algn="r">
              <a:buNone/>
              <a:defRPr sz="2000">
                <a:solidFill>
                  <a:schemeClr val="bg1"/>
                </a:solidFill>
              </a:defRPr>
            </a:lvl1pPr>
          </a:lstStyle>
          <a:p>
            <a:r>
              <a:rPr lang="en-US" dirty="0"/>
              <a:t>add image and send to back</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4468A1-4B87-439B-82EC-C3C09A9F3392}"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1FF971EA-3A6D-44E0-AE21-1C9457776B3F}"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5181601"/>
          </a:xfrm>
          <a:prstGeom prst="rect">
            <a:avLst/>
          </a:prstGeom>
        </p:spPr>
        <p:txBody>
          <a:bodyPr/>
          <a:lstStyle>
            <a:lvl1pPr marL="0" indent="0">
              <a:buNone/>
              <a:defRPr sz="18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9100" y="596900"/>
            <a:ext cx="11391900" cy="469392"/>
          </a:xfrm>
          <a:prstGeom prst="rect">
            <a:avLst/>
          </a:prstGeom>
        </p:spPr>
        <p:txBody>
          <a:bodyPr anchor="ctr"/>
          <a:lstStyle>
            <a:lvl1pPr marL="0" indent="0" algn="ctr">
              <a:buNone/>
              <a:defRPr>
                <a:solidFill>
                  <a:schemeClr val="tx1">
                    <a:lumMod val="75000"/>
                    <a:lumOff val="25000"/>
                  </a:schemeClr>
                </a:solidFill>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Your Text Here</a:t>
            </a:r>
            <a:endParaRPr lang="en-US" dirty="0"/>
          </a:p>
        </p:txBody>
      </p:sp>
      <p:sp>
        <p:nvSpPr>
          <p:cNvPr id="5" name="Text Placeholder 3"/>
          <p:cNvSpPr>
            <a:spLocks noGrp="1"/>
          </p:cNvSpPr>
          <p:nvPr>
            <p:ph type="body" sz="quarter" idx="11" hasCustomPrompt="1"/>
          </p:nvPr>
        </p:nvSpPr>
        <p:spPr>
          <a:xfrm>
            <a:off x="419100" y="989584"/>
            <a:ext cx="11391900" cy="343916"/>
          </a:xfrm>
          <a:prstGeom prst="rect">
            <a:avLst/>
          </a:prstGeom>
        </p:spPr>
        <p:txBody>
          <a:bodyPr anchor="ctr"/>
          <a:lstStyle>
            <a:lvl1pPr marL="0" indent="0" algn="ctr">
              <a:buNone/>
              <a:defRPr sz="1400" spc="300">
                <a:solidFill>
                  <a:schemeClr val="tx1">
                    <a:lumMod val="75000"/>
                    <a:lumOff val="25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Subtitle</a:t>
            </a:r>
            <a:endParaRPr lang="en-US" dirty="0"/>
          </a:p>
        </p:txBody>
      </p:sp>
      <p:sp>
        <p:nvSpPr>
          <p:cNvPr id="6" name="Rectangle 5"/>
          <p:cNvSpPr/>
          <p:nvPr userDrawn="1"/>
        </p:nvSpPr>
        <p:spPr>
          <a:xfrm>
            <a:off x="5867400" y="469900"/>
            <a:ext cx="457200" cy="64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045936" y="1715407"/>
            <a:ext cx="4643664" cy="469392"/>
          </a:xfrm>
          <a:prstGeom prst="rect">
            <a:avLst/>
          </a:prstGeom>
        </p:spPr>
        <p:txBody>
          <a:bodyPr anchor="ctr"/>
          <a:lstStyle>
            <a:lvl1pPr marL="0" indent="0" algn="l">
              <a:buNone/>
              <a:defRPr>
                <a:solidFill>
                  <a:schemeClr val="tx1">
                    <a:lumMod val="75000"/>
                    <a:lumOff val="25000"/>
                  </a:schemeClr>
                </a:solidFill>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Your Text Here</a:t>
            </a:r>
            <a:endParaRPr lang="en-US" dirty="0"/>
          </a:p>
        </p:txBody>
      </p:sp>
      <p:sp>
        <p:nvSpPr>
          <p:cNvPr id="5" name="Text Placeholder 3"/>
          <p:cNvSpPr>
            <a:spLocks noGrp="1"/>
          </p:cNvSpPr>
          <p:nvPr>
            <p:ph type="body" sz="quarter" idx="11" hasCustomPrompt="1"/>
          </p:nvPr>
        </p:nvSpPr>
        <p:spPr>
          <a:xfrm>
            <a:off x="1045936" y="2108091"/>
            <a:ext cx="4643664" cy="343916"/>
          </a:xfrm>
          <a:prstGeom prst="rect">
            <a:avLst/>
          </a:prstGeom>
        </p:spPr>
        <p:txBody>
          <a:bodyPr anchor="ctr"/>
          <a:lstStyle>
            <a:lvl1pPr marL="0" indent="0" algn="l">
              <a:buNone/>
              <a:defRPr sz="1400" spc="300">
                <a:solidFill>
                  <a:schemeClr val="tx1">
                    <a:lumMod val="75000"/>
                    <a:lumOff val="25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Subtitle</a:t>
            </a:r>
            <a:endParaRPr lang="en-US" dirty="0"/>
          </a:p>
        </p:txBody>
      </p:sp>
      <p:sp>
        <p:nvSpPr>
          <p:cNvPr id="6" name="Rectangle 5"/>
          <p:cNvSpPr/>
          <p:nvPr userDrawn="1"/>
        </p:nvSpPr>
        <p:spPr>
          <a:xfrm>
            <a:off x="1182002" y="1588407"/>
            <a:ext cx="457200" cy="64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2"/>
          </p:nvPr>
        </p:nvSpPr>
        <p:spPr>
          <a:xfrm>
            <a:off x="6096000" y="0"/>
            <a:ext cx="6096000" cy="6477000"/>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Freeform: Shape 7"/>
          <p:cNvSpPr>
            <a:spLocks noGrp="1"/>
          </p:cNvSpPr>
          <p:nvPr>
            <p:ph type="pic" sz="quarter" idx="12"/>
          </p:nvPr>
        </p:nvSpPr>
        <p:spPr>
          <a:xfrm>
            <a:off x="1" y="3662138"/>
            <a:ext cx="12191999" cy="2814862"/>
          </a:xfrm>
          <a:custGeom>
            <a:avLst/>
            <a:gdLst>
              <a:gd name="connsiteX0" fmla="*/ 0 w 12191999"/>
              <a:gd name="connsiteY0" fmla="*/ 0 h 2814862"/>
              <a:gd name="connsiteX1" fmla="*/ 12191999 w 12191999"/>
              <a:gd name="connsiteY1" fmla="*/ 0 h 2814862"/>
              <a:gd name="connsiteX2" fmla="*/ 12191999 w 12191999"/>
              <a:gd name="connsiteY2" fmla="*/ 2814862 h 2814862"/>
              <a:gd name="connsiteX3" fmla="*/ 0 w 12191999"/>
              <a:gd name="connsiteY3" fmla="*/ 2814862 h 2814862"/>
            </a:gdLst>
            <a:ahLst/>
            <a:cxnLst>
              <a:cxn ang="0">
                <a:pos x="connsiteX0" y="connsiteY0"/>
              </a:cxn>
              <a:cxn ang="0">
                <a:pos x="connsiteX1" y="connsiteY1"/>
              </a:cxn>
              <a:cxn ang="0">
                <a:pos x="connsiteX2" y="connsiteY2"/>
              </a:cxn>
              <a:cxn ang="0">
                <a:pos x="connsiteX3" y="connsiteY3"/>
              </a:cxn>
            </a:cxnLst>
            <a:rect l="l" t="t" r="r" b="b"/>
            <a:pathLst>
              <a:path w="12191999" h="2814862">
                <a:moveTo>
                  <a:pt x="0" y="0"/>
                </a:moveTo>
                <a:lnTo>
                  <a:pt x="12191999" y="0"/>
                </a:lnTo>
                <a:lnTo>
                  <a:pt x="12191999" y="2814862"/>
                </a:lnTo>
                <a:lnTo>
                  <a:pt x="0" y="2814862"/>
                </a:lnTo>
                <a:close/>
              </a:path>
            </a:pathLst>
          </a:custGeom>
        </p:spPr>
        <p:txBody>
          <a:bodyPr wrap="square">
            <a:noAutofit/>
          </a:bodyPr>
          <a:lstStyle/>
          <a:p>
            <a:endParaRPr lang="en-US"/>
          </a:p>
        </p:txBody>
      </p:sp>
      <p:sp>
        <p:nvSpPr>
          <p:cNvPr id="4" name="Text Placeholder 3"/>
          <p:cNvSpPr>
            <a:spLocks noGrp="1"/>
          </p:cNvSpPr>
          <p:nvPr>
            <p:ph type="body" sz="quarter" idx="10" hasCustomPrompt="1"/>
          </p:nvPr>
        </p:nvSpPr>
        <p:spPr>
          <a:xfrm>
            <a:off x="419100" y="596900"/>
            <a:ext cx="11391900" cy="469392"/>
          </a:xfrm>
          <a:prstGeom prst="rect">
            <a:avLst/>
          </a:prstGeom>
        </p:spPr>
        <p:txBody>
          <a:bodyPr anchor="ctr"/>
          <a:lstStyle>
            <a:lvl1pPr marL="0" indent="0" algn="ctr">
              <a:buNone/>
              <a:defRPr>
                <a:solidFill>
                  <a:schemeClr val="tx1">
                    <a:lumMod val="75000"/>
                    <a:lumOff val="25000"/>
                  </a:schemeClr>
                </a:solidFill>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Your Text Here</a:t>
            </a:r>
            <a:endParaRPr lang="en-US" dirty="0"/>
          </a:p>
        </p:txBody>
      </p:sp>
      <p:sp>
        <p:nvSpPr>
          <p:cNvPr id="5" name="Text Placeholder 3"/>
          <p:cNvSpPr>
            <a:spLocks noGrp="1"/>
          </p:cNvSpPr>
          <p:nvPr>
            <p:ph type="body" sz="quarter" idx="11" hasCustomPrompt="1"/>
          </p:nvPr>
        </p:nvSpPr>
        <p:spPr>
          <a:xfrm>
            <a:off x="419100" y="989584"/>
            <a:ext cx="11391900" cy="343916"/>
          </a:xfrm>
          <a:prstGeom prst="rect">
            <a:avLst/>
          </a:prstGeom>
        </p:spPr>
        <p:txBody>
          <a:bodyPr anchor="ctr"/>
          <a:lstStyle>
            <a:lvl1pPr marL="0" indent="0" algn="ctr">
              <a:buNone/>
              <a:defRPr sz="1400" spc="300">
                <a:solidFill>
                  <a:schemeClr val="tx1">
                    <a:lumMod val="75000"/>
                    <a:lumOff val="25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Subtitle</a:t>
            </a:r>
            <a:endParaRPr lang="en-US" dirty="0"/>
          </a:p>
        </p:txBody>
      </p:sp>
      <p:sp>
        <p:nvSpPr>
          <p:cNvPr id="6" name="Rectangle 5"/>
          <p:cNvSpPr/>
          <p:nvPr userDrawn="1"/>
        </p:nvSpPr>
        <p:spPr>
          <a:xfrm>
            <a:off x="5867400" y="469900"/>
            <a:ext cx="457200" cy="64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9100" y="596900"/>
            <a:ext cx="11391900" cy="469392"/>
          </a:xfrm>
          <a:prstGeom prst="rect">
            <a:avLst/>
          </a:prstGeom>
        </p:spPr>
        <p:txBody>
          <a:bodyPr anchor="ctr"/>
          <a:lstStyle>
            <a:lvl1pPr marL="0" indent="0" algn="ctr">
              <a:buNone/>
              <a:defRPr>
                <a:solidFill>
                  <a:schemeClr val="tx1">
                    <a:lumMod val="75000"/>
                    <a:lumOff val="25000"/>
                  </a:schemeClr>
                </a:solidFill>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Your Text Here</a:t>
            </a:r>
            <a:endParaRPr lang="en-US" dirty="0"/>
          </a:p>
        </p:txBody>
      </p:sp>
      <p:sp>
        <p:nvSpPr>
          <p:cNvPr id="5" name="Text Placeholder 3"/>
          <p:cNvSpPr>
            <a:spLocks noGrp="1"/>
          </p:cNvSpPr>
          <p:nvPr>
            <p:ph type="body" sz="quarter" idx="11" hasCustomPrompt="1"/>
          </p:nvPr>
        </p:nvSpPr>
        <p:spPr>
          <a:xfrm>
            <a:off x="419100" y="989584"/>
            <a:ext cx="11391900" cy="343916"/>
          </a:xfrm>
          <a:prstGeom prst="rect">
            <a:avLst/>
          </a:prstGeom>
        </p:spPr>
        <p:txBody>
          <a:bodyPr anchor="ctr"/>
          <a:lstStyle>
            <a:lvl1pPr marL="0" indent="0" algn="ctr">
              <a:buNone/>
              <a:defRPr sz="1400" spc="300">
                <a:solidFill>
                  <a:schemeClr val="tx1">
                    <a:lumMod val="75000"/>
                    <a:lumOff val="25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Subtitle</a:t>
            </a:r>
            <a:endParaRPr lang="en-US" dirty="0"/>
          </a:p>
        </p:txBody>
      </p:sp>
      <p:sp>
        <p:nvSpPr>
          <p:cNvPr id="3" name="Picture Placeholder 2"/>
          <p:cNvSpPr>
            <a:spLocks noGrp="1"/>
          </p:cNvSpPr>
          <p:nvPr>
            <p:ph type="pic" sz="quarter" idx="12"/>
          </p:nvPr>
        </p:nvSpPr>
        <p:spPr>
          <a:xfrm>
            <a:off x="723900" y="1726184"/>
            <a:ext cx="5524500" cy="4000500"/>
          </a:xfrm>
          <a:prstGeom prst="rect">
            <a:avLst/>
          </a:prstGeom>
        </p:spPr>
        <p:txBody>
          <a:bodyPr/>
          <a:lstStyle>
            <a:lvl1pPr marL="0" indent="0">
              <a:buNone/>
              <a:defRPr sz="2000"/>
            </a:lvl1pPr>
          </a:lstStyle>
          <a:p>
            <a:endParaRPr lang="en-US"/>
          </a:p>
        </p:txBody>
      </p:sp>
      <p:sp>
        <p:nvSpPr>
          <p:cNvPr id="6" name="Rectangle 5"/>
          <p:cNvSpPr/>
          <p:nvPr userDrawn="1"/>
        </p:nvSpPr>
        <p:spPr>
          <a:xfrm>
            <a:off x="5867400" y="469900"/>
            <a:ext cx="457200" cy="64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Freeform: Shape 11"/>
          <p:cNvSpPr/>
          <p:nvPr userDrawn="1"/>
        </p:nvSpPr>
        <p:spPr>
          <a:xfrm>
            <a:off x="6324600" y="0"/>
            <a:ext cx="5867400" cy="6096000"/>
          </a:xfrm>
          <a:custGeom>
            <a:avLst/>
            <a:gdLst>
              <a:gd name="connsiteX0" fmla="*/ 4345229 w 5867400"/>
              <a:gd name="connsiteY0" fmla="*/ 0 h 6096000"/>
              <a:gd name="connsiteX1" fmla="*/ 5867400 w 5867400"/>
              <a:gd name="connsiteY1" fmla="*/ 0 h 6096000"/>
              <a:gd name="connsiteX2" fmla="*/ 5867400 w 5867400"/>
              <a:gd name="connsiteY2" fmla="*/ 2626005 h 6096000"/>
              <a:gd name="connsiteX3" fmla="*/ 3393987 w 5867400"/>
              <a:gd name="connsiteY3" fmla="*/ 6096000 h 6096000"/>
              <a:gd name="connsiteX4" fmla="*/ 0 w 5867400"/>
              <a:gd name="connsiteY4" fmla="*/ 6096000 h 60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400" h="6096000">
                <a:moveTo>
                  <a:pt x="4345229" y="0"/>
                </a:moveTo>
                <a:lnTo>
                  <a:pt x="5867400" y="0"/>
                </a:lnTo>
                <a:lnTo>
                  <a:pt x="5867400" y="2626005"/>
                </a:lnTo>
                <a:lnTo>
                  <a:pt x="3393987" y="6096000"/>
                </a:lnTo>
                <a:lnTo>
                  <a:pt x="0" y="6096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p:nvPr>
        </p:nvSpPr>
        <p:spPr>
          <a:xfrm>
            <a:off x="723900" y="1726184"/>
            <a:ext cx="5524500" cy="4000500"/>
          </a:xfrm>
          <a:prstGeom prst="rect">
            <a:avLst/>
          </a:prstGeom>
        </p:spPr>
        <p:txBody>
          <a:bodyPr/>
          <a:lstStyle>
            <a:lvl1pPr marL="0" indent="0">
              <a:buNone/>
              <a:defRPr sz="2000"/>
            </a:lvl1pPr>
          </a:lstStyle>
          <a:p>
            <a:endParaRPr lang="en-US"/>
          </a:p>
        </p:txBody>
      </p:sp>
      <p:sp>
        <p:nvSpPr>
          <p:cNvPr id="7" name="Text Placeholder 3"/>
          <p:cNvSpPr>
            <a:spLocks noGrp="1"/>
          </p:cNvSpPr>
          <p:nvPr>
            <p:ph type="body" sz="quarter" idx="10"/>
          </p:nvPr>
        </p:nvSpPr>
        <p:spPr>
          <a:xfrm>
            <a:off x="6953250" y="1715407"/>
            <a:ext cx="4643664" cy="469392"/>
          </a:xfrm>
          <a:prstGeom prst="rect">
            <a:avLst/>
          </a:prstGeom>
        </p:spPr>
        <p:txBody>
          <a:bodyPr anchor="t"/>
          <a:lstStyle>
            <a:lvl1pPr marL="0" indent="0" algn="l">
              <a:lnSpc>
                <a:spcPct val="70000"/>
              </a:lnSpc>
              <a:buNone/>
              <a:defRPr sz="3600">
                <a:solidFill>
                  <a:schemeClr val="tx1">
                    <a:lumMod val="75000"/>
                    <a:lumOff val="25000"/>
                  </a:schemeClr>
                </a:solidFill>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endParaRPr lang="en-US" dirty="0"/>
          </a:p>
        </p:txBody>
      </p:sp>
      <p:sp>
        <p:nvSpPr>
          <p:cNvPr id="8" name="Text Placeholder 3"/>
          <p:cNvSpPr>
            <a:spLocks noGrp="1"/>
          </p:cNvSpPr>
          <p:nvPr>
            <p:ph type="body" sz="quarter" idx="11" hasCustomPrompt="1"/>
          </p:nvPr>
        </p:nvSpPr>
        <p:spPr>
          <a:xfrm>
            <a:off x="6953250" y="3554476"/>
            <a:ext cx="4643664" cy="343916"/>
          </a:xfrm>
          <a:prstGeom prst="rect">
            <a:avLst/>
          </a:prstGeom>
        </p:spPr>
        <p:txBody>
          <a:bodyPr anchor="ctr"/>
          <a:lstStyle>
            <a:lvl1pPr marL="0" indent="0" algn="l">
              <a:buNone/>
              <a:defRPr sz="1400" spc="300">
                <a:solidFill>
                  <a:schemeClr val="tx1">
                    <a:lumMod val="75000"/>
                    <a:lumOff val="25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Subtitle</a:t>
            </a:r>
            <a:endParaRPr lang="en-US" dirty="0"/>
          </a:p>
        </p:txBody>
      </p:sp>
      <p:sp>
        <p:nvSpPr>
          <p:cNvPr id="9" name="Rectangle 8"/>
          <p:cNvSpPr/>
          <p:nvPr userDrawn="1"/>
        </p:nvSpPr>
        <p:spPr>
          <a:xfrm>
            <a:off x="7089316" y="1530351"/>
            <a:ext cx="457200" cy="64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3" name="Freeform: Shape 22"/>
          <p:cNvSpPr/>
          <p:nvPr userDrawn="1"/>
        </p:nvSpPr>
        <p:spPr>
          <a:xfrm>
            <a:off x="0" y="-1"/>
            <a:ext cx="3419122" cy="4796748"/>
          </a:xfrm>
          <a:custGeom>
            <a:avLst/>
            <a:gdLst>
              <a:gd name="connsiteX0" fmla="*/ 0 w 3419122"/>
              <a:gd name="connsiteY0" fmla="*/ 0 h 4796748"/>
              <a:gd name="connsiteX1" fmla="*/ 3419122 w 3419122"/>
              <a:gd name="connsiteY1" fmla="*/ 0 h 4796748"/>
              <a:gd name="connsiteX2" fmla="*/ 0 w 3419122"/>
              <a:gd name="connsiteY2" fmla="*/ 4796748 h 4796748"/>
            </a:gdLst>
            <a:ahLst/>
            <a:cxnLst>
              <a:cxn ang="0">
                <a:pos x="connsiteX0" y="connsiteY0"/>
              </a:cxn>
              <a:cxn ang="0">
                <a:pos x="connsiteX1" y="connsiteY1"/>
              </a:cxn>
              <a:cxn ang="0">
                <a:pos x="connsiteX2" y="connsiteY2"/>
              </a:cxn>
            </a:cxnLst>
            <a:rect l="l" t="t" r="r" b="b"/>
            <a:pathLst>
              <a:path w="3419122" h="4796748">
                <a:moveTo>
                  <a:pt x="0" y="0"/>
                </a:moveTo>
                <a:lnTo>
                  <a:pt x="3419122" y="0"/>
                </a:lnTo>
                <a:lnTo>
                  <a:pt x="0" y="4796748"/>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p:cNvSpPr/>
          <p:nvPr userDrawn="1"/>
        </p:nvSpPr>
        <p:spPr>
          <a:xfrm>
            <a:off x="5721004" y="0"/>
            <a:ext cx="6470997" cy="6477599"/>
          </a:xfrm>
          <a:custGeom>
            <a:avLst/>
            <a:gdLst>
              <a:gd name="connsiteX0" fmla="*/ 4617232 w 6470997"/>
              <a:gd name="connsiteY0" fmla="*/ 0 h 6477599"/>
              <a:gd name="connsiteX1" fmla="*/ 6470997 w 6470997"/>
              <a:gd name="connsiteY1" fmla="*/ 0 h 6477599"/>
              <a:gd name="connsiteX2" fmla="*/ 6470997 w 6470997"/>
              <a:gd name="connsiteY2" fmla="*/ 6477599 h 6477599"/>
              <a:gd name="connsiteX3" fmla="*/ 0 w 6470997"/>
              <a:gd name="connsiteY3" fmla="*/ 6477599 h 6477599"/>
            </a:gdLst>
            <a:ahLst/>
            <a:cxnLst>
              <a:cxn ang="0">
                <a:pos x="connsiteX0" y="connsiteY0"/>
              </a:cxn>
              <a:cxn ang="0">
                <a:pos x="connsiteX1" y="connsiteY1"/>
              </a:cxn>
              <a:cxn ang="0">
                <a:pos x="connsiteX2" y="connsiteY2"/>
              </a:cxn>
              <a:cxn ang="0">
                <a:pos x="connsiteX3" y="connsiteY3"/>
              </a:cxn>
            </a:cxnLst>
            <a:rect l="l" t="t" r="r" b="b"/>
            <a:pathLst>
              <a:path w="6470997" h="6477599">
                <a:moveTo>
                  <a:pt x="4617232" y="0"/>
                </a:moveTo>
                <a:lnTo>
                  <a:pt x="6470997" y="0"/>
                </a:lnTo>
                <a:lnTo>
                  <a:pt x="6470997" y="6477599"/>
                </a:lnTo>
                <a:lnTo>
                  <a:pt x="0" y="6477599"/>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a:spLocks noGrp="1"/>
          </p:cNvSpPr>
          <p:nvPr>
            <p:ph type="pic" sz="quarter" idx="12"/>
          </p:nvPr>
        </p:nvSpPr>
        <p:spPr>
          <a:xfrm>
            <a:off x="3352801" y="1060451"/>
            <a:ext cx="7086599" cy="3968749"/>
          </a:xfrm>
          <a:custGeom>
            <a:avLst/>
            <a:gdLst>
              <a:gd name="connsiteX0" fmla="*/ 0 w 7086599"/>
              <a:gd name="connsiteY0" fmla="*/ 0 h 3968749"/>
              <a:gd name="connsiteX1" fmla="*/ 7086599 w 7086599"/>
              <a:gd name="connsiteY1" fmla="*/ 0 h 3968749"/>
              <a:gd name="connsiteX2" fmla="*/ 7086599 w 7086599"/>
              <a:gd name="connsiteY2" fmla="*/ 3968749 h 3968749"/>
              <a:gd name="connsiteX3" fmla="*/ 0 w 7086599"/>
              <a:gd name="connsiteY3" fmla="*/ 3968749 h 3968749"/>
            </a:gdLst>
            <a:ahLst/>
            <a:cxnLst>
              <a:cxn ang="0">
                <a:pos x="connsiteX0" y="connsiteY0"/>
              </a:cxn>
              <a:cxn ang="0">
                <a:pos x="connsiteX1" y="connsiteY1"/>
              </a:cxn>
              <a:cxn ang="0">
                <a:pos x="connsiteX2" y="connsiteY2"/>
              </a:cxn>
              <a:cxn ang="0">
                <a:pos x="connsiteX3" y="connsiteY3"/>
              </a:cxn>
            </a:cxnLst>
            <a:rect l="l" t="t" r="r" b="b"/>
            <a:pathLst>
              <a:path w="7086599" h="3968749">
                <a:moveTo>
                  <a:pt x="0" y="0"/>
                </a:moveTo>
                <a:lnTo>
                  <a:pt x="7086599" y="0"/>
                </a:lnTo>
                <a:lnTo>
                  <a:pt x="7086599" y="3968749"/>
                </a:lnTo>
                <a:lnTo>
                  <a:pt x="0" y="3968749"/>
                </a:lnTo>
                <a:close/>
              </a:path>
            </a:pathLst>
          </a:custGeom>
        </p:spPr>
        <p:txBody>
          <a:bodyPr wrap="square">
            <a:noAutofit/>
          </a:bodyPr>
          <a:lstStyle/>
          <a:p>
            <a:endParaRPr lang="en-US"/>
          </a:p>
        </p:txBody>
      </p:sp>
      <p:sp>
        <p:nvSpPr>
          <p:cNvPr id="18" name="Freeform: Shape 17"/>
          <p:cNvSpPr>
            <a:spLocks noGrp="1"/>
          </p:cNvSpPr>
          <p:nvPr>
            <p:ph type="pic" sz="quarter" idx="11"/>
          </p:nvPr>
        </p:nvSpPr>
        <p:spPr>
          <a:xfrm>
            <a:off x="3521871" y="2957514"/>
            <a:ext cx="2195511" cy="3520087"/>
          </a:xfrm>
          <a:custGeom>
            <a:avLst/>
            <a:gdLst>
              <a:gd name="connsiteX0" fmla="*/ 0 w 2195511"/>
              <a:gd name="connsiteY0" fmla="*/ 0 h 3520087"/>
              <a:gd name="connsiteX1" fmla="*/ 2195511 w 2195511"/>
              <a:gd name="connsiteY1" fmla="*/ 0 h 3520087"/>
              <a:gd name="connsiteX2" fmla="*/ 2195511 w 2195511"/>
              <a:gd name="connsiteY2" fmla="*/ 3520087 h 3520087"/>
              <a:gd name="connsiteX3" fmla="*/ 0 w 2195511"/>
              <a:gd name="connsiteY3" fmla="*/ 3520087 h 3520087"/>
            </a:gdLst>
            <a:ahLst/>
            <a:cxnLst>
              <a:cxn ang="0">
                <a:pos x="connsiteX0" y="connsiteY0"/>
              </a:cxn>
              <a:cxn ang="0">
                <a:pos x="connsiteX1" y="connsiteY1"/>
              </a:cxn>
              <a:cxn ang="0">
                <a:pos x="connsiteX2" y="connsiteY2"/>
              </a:cxn>
              <a:cxn ang="0">
                <a:pos x="connsiteX3" y="connsiteY3"/>
              </a:cxn>
            </a:cxnLst>
            <a:rect l="l" t="t" r="r" b="b"/>
            <a:pathLst>
              <a:path w="2195511" h="3520087">
                <a:moveTo>
                  <a:pt x="0" y="0"/>
                </a:moveTo>
                <a:lnTo>
                  <a:pt x="2195511" y="0"/>
                </a:lnTo>
                <a:lnTo>
                  <a:pt x="2195511" y="3520087"/>
                </a:lnTo>
                <a:lnTo>
                  <a:pt x="0" y="3520087"/>
                </a:lnTo>
                <a:close/>
              </a:path>
            </a:pathLst>
          </a:custGeom>
        </p:spPr>
        <p:txBody>
          <a:bodyPr wrap="square">
            <a:noAutofit/>
          </a:bodyPr>
          <a:lstStyle/>
          <a:p>
            <a:endParaRPr lang="en-US"/>
          </a:p>
        </p:txBody>
      </p:sp>
      <p:sp>
        <p:nvSpPr>
          <p:cNvPr id="17" name="Freeform: Shape 16"/>
          <p:cNvSpPr>
            <a:spLocks noGrp="1"/>
          </p:cNvSpPr>
          <p:nvPr>
            <p:ph type="pic" sz="quarter" idx="10"/>
          </p:nvPr>
        </p:nvSpPr>
        <p:spPr>
          <a:xfrm>
            <a:off x="1772965" y="2301876"/>
            <a:ext cx="2611710" cy="4175725"/>
          </a:xfrm>
          <a:custGeom>
            <a:avLst/>
            <a:gdLst>
              <a:gd name="connsiteX0" fmla="*/ 0 w 2611710"/>
              <a:gd name="connsiteY0" fmla="*/ 0 h 4175725"/>
              <a:gd name="connsiteX1" fmla="*/ 2611710 w 2611710"/>
              <a:gd name="connsiteY1" fmla="*/ 0 h 4175725"/>
              <a:gd name="connsiteX2" fmla="*/ 2611710 w 2611710"/>
              <a:gd name="connsiteY2" fmla="*/ 4175725 h 4175725"/>
              <a:gd name="connsiteX3" fmla="*/ 0 w 2611710"/>
              <a:gd name="connsiteY3" fmla="*/ 4175725 h 4175725"/>
            </a:gdLst>
            <a:ahLst/>
            <a:cxnLst>
              <a:cxn ang="0">
                <a:pos x="connsiteX0" y="connsiteY0"/>
              </a:cxn>
              <a:cxn ang="0">
                <a:pos x="connsiteX1" y="connsiteY1"/>
              </a:cxn>
              <a:cxn ang="0">
                <a:pos x="connsiteX2" y="connsiteY2"/>
              </a:cxn>
              <a:cxn ang="0">
                <a:pos x="connsiteX3" y="connsiteY3"/>
              </a:cxn>
            </a:cxnLst>
            <a:rect l="l" t="t" r="r" b="b"/>
            <a:pathLst>
              <a:path w="2611710" h="4175725">
                <a:moveTo>
                  <a:pt x="0" y="0"/>
                </a:moveTo>
                <a:lnTo>
                  <a:pt x="2611710" y="0"/>
                </a:lnTo>
                <a:lnTo>
                  <a:pt x="2611710" y="4175725"/>
                </a:lnTo>
                <a:lnTo>
                  <a:pt x="0" y="4175725"/>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ith photo">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2657229" y="1953220"/>
            <a:ext cx="1223963" cy="1223963"/>
          </a:xfrm>
        </p:spPr>
        <p:txBody>
          <a:bodyPr/>
          <a:lstStyle/>
          <a:p>
            <a:pPr lvl="0"/>
            <a:endParaRPr lang="en-US" noProof="0">
              <a:sym typeface="Poppins" charset="0"/>
            </a:endParaRPr>
          </a:p>
        </p:txBody>
      </p:sp>
      <p:sp>
        <p:nvSpPr>
          <p:cNvPr id="5" name="Picture Placeholder 3"/>
          <p:cNvSpPr>
            <a:spLocks noGrp="1"/>
          </p:cNvSpPr>
          <p:nvPr>
            <p:ph type="pic" sz="quarter" idx="12"/>
          </p:nvPr>
        </p:nvSpPr>
        <p:spPr>
          <a:xfrm>
            <a:off x="4132997" y="1953220"/>
            <a:ext cx="1223963" cy="1223963"/>
          </a:xfrm>
        </p:spPr>
        <p:txBody>
          <a:bodyPr/>
          <a:lstStyle/>
          <a:p>
            <a:pPr lvl="0"/>
            <a:endParaRPr lang="en-US" noProof="0">
              <a:sym typeface="Poppins" charset="0"/>
            </a:endParaRPr>
          </a:p>
        </p:txBody>
      </p:sp>
      <p:sp>
        <p:nvSpPr>
          <p:cNvPr id="6" name="Picture Placeholder 3"/>
          <p:cNvSpPr>
            <a:spLocks noGrp="1"/>
          </p:cNvSpPr>
          <p:nvPr>
            <p:ph type="pic" sz="quarter" idx="13"/>
          </p:nvPr>
        </p:nvSpPr>
        <p:spPr>
          <a:xfrm>
            <a:off x="5591944" y="1953220"/>
            <a:ext cx="1223963" cy="1223963"/>
          </a:xfrm>
        </p:spPr>
        <p:txBody>
          <a:bodyPr/>
          <a:lstStyle/>
          <a:p>
            <a:pPr lvl="0"/>
            <a:endParaRPr lang="en-US" noProof="0">
              <a:sym typeface="Poppins" charset="0"/>
            </a:endParaRPr>
          </a:p>
        </p:txBody>
      </p:sp>
      <p:sp>
        <p:nvSpPr>
          <p:cNvPr id="7" name="Picture Placeholder 3"/>
          <p:cNvSpPr>
            <a:spLocks noGrp="1"/>
          </p:cNvSpPr>
          <p:nvPr>
            <p:ph type="pic" sz="quarter" idx="14"/>
          </p:nvPr>
        </p:nvSpPr>
        <p:spPr>
          <a:xfrm>
            <a:off x="7067711" y="1953220"/>
            <a:ext cx="1223963" cy="1223963"/>
          </a:xfrm>
        </p:spPr>
        <p:txBody>
          <a:bodyPr/>
          <a:lstStyle/>
          <a:p>
            <a:pPr lvl="0"/>
            <a:endParaRPr lang="en-US" noProof="0">
              <a:sym typeface="Poppins" charset="0"/>
            </a:endParaRPr>
          </a:p>
        </p:txBody>
      </p:sp>
      <p:sp>
        <p:nvSpPr>
          <p:cNvPr id="8" name="Picture Placeholder 3"/>
          <p:cNvSpPr>
            <a:spLocks noGrp="1"/>
          </p:cNvSpPr>
          <p:nvPr>
            <p:ph type="pic" sz="quarter" idx="15"/>
          </p:nvPr>
        </p:nvSpPr>
        <p:spPr>
          <a:xfrm>
            <a:off x="8543479" y="1953220"/>
            <a:ext cx="1223963" cy="1223963"/>
          </a:xfrm>
        </p:spPr>
        <p:txBody>
          <a:bodyPr/>
          <a:lstStyle/>
          <a:p>
            <a:pPr lvl="0"/>
            <a:endParaRPr lang="en-US" noProof="0">
              <a:sym typeface="Poppins" charset="0"/>
            </a:endParaRPr>
          </a:p>
        </p:txBody>
      </p:sp>
      <p:sp>
        <p:nvSpPr>
          <p:cNvPr id="9" name="Picture Placeholder 3"/>
          <p:cNvSpPr>
            <a:spLocks noGrp="1"/>
          </p:cNvSpPr>
          <p:nvPr>
            <p:ph type="pic" sz="quarter" idx="16"/>
          </p:nvPr>
        </p:nvSpPr>
        <p:spPr>
          <a:xfrm>
            <a:off x="2657229" y="3429000"/>
            <a:ext cx="1223963" cy="1223963"/>
          </a:xfrm>
        </p:spPr>
        <p:txBody>
          <a:bodyPr/>
          <a:lstStyle/>
          <a:p>
            <a:pPr lvl="0"/>
            <a:endParaRPr lang="en-US" noProof="0">
              <a:sym typeface="Poppins" charset="0"/>
            </a:endParaRPr>
          </a:p>
        </p:txBody>
      </p:sp>
      <p:sp>
        <p:nvSpPr>
          <p:cNvPr id="10" name="Picture Placeholder 3"/>
          <p:cNvSpPr>
            <a:spLocks noGrp="1"/>
          </p:cNvSpPr>
          <p:nvPr>
            <p:ph type="pic" sz="quarter" idx="17"/>
          </p:nvPr>
        </p:nvSpPr>
        <p:spPr>
          <a:xfrm>
            <a:off x="4132997" y="3429000"/>
            <a:ext cx="1223963" cy="1223963"/>
          </a:xfrm>
        </p:spPr>
        <p:txBody>
          <a:bodyPr/>
          <a:lstStyle/>
          <a:p>
            <a:pPr lvl="0"/>
            <a:endParaRPr lang="en-US" noProof="0">
              <a:sym typeface="Poppins" charset="0"/>
            </a:endParaRPr>
          </a:p>
        </p:txBody>
      </p:sp>
      <p:sp>
        <p:nvSpPr>
          <p:cNvPr id="11" name="Picture Placeholder 3"/>
          <p:cNvSpPr>
            <a:spLocks noGrp="1"/>
          </p:cNvSpPr>
          <p:nvPr>
            <p:ph type="pic" sz="quarter" idx="18"/>
          </p:nvPr>
        </p:nvSpPr>
        <p:spPr>
          <a:xfrm>
            <a:off x="5591944" y="3429000"/>
            <a:ext cx="1223963" cy="1223963"/>
          </a:xfrm>
        </p:spPr>
        <p:txBody>
          <a:bodyPr/>
          <a:lstStyle/>
          <a:p>
            <a:pPr lvl="0"/>
            <a:endParaRPr lang="en-US" noProof="0">
              <a:sym typeface="Poppins" charset="0"/>
            </a:endParaRPr>
          </a:p>
        </p:txBody>
      </p:sp>
      <p:sp>
        <p:nvSpPr>
          <p:cNvPr id="12" name="Picture Placeholder 3"/>
          <p:cNvSpPr>
            <a:spLocks noGrp="1"/>
          </p:cNvSpPr>
          <p:nvPr>
            <p:ph type="pic" sz="quarter" idx="19"/>
          </p:nvPr>
        </p:nvSpPr>
        <p:spPr>
          <a:xfrm>
            <a:off x="7067711" y="3429000"/>
            <a:ext cx="1223963" cy="1223963"/>
          </a:xfrm>
        </p:spPr>
        <p:txBody>
          <a:bodyPr/>
          <a:lstStyle/>
          <a:p>
            <a:pPr lvl="0"/>
            <a:endParaRPr lang="en-US" noProof="0">
              <a:sym typeface="Poppins" charset="0"/>
            </a:endParaRPr>
          </a:p>
        </p:txBody>
      </p:sp>
      <p:sp>
        <p:nvSpPr>
          <p:cNvPr id="13" name="Picture Placeholder 3"/>
          <p:cNvSpPr>
            <a:spLocks noGrp="1"/>
          </p:cNvSpPr>
          <p:nvPr>
            <p:ph type="pic" sz="quarter" idx="20"/>
          </p:nvPr>
        </p:nvSpPr>
        <p:spPr>
          <a:xfrm>
            <a:off x="8543479" y="3429000"/>
            <a:ext cx="1223963" cy="1223963"/>
          </a:xfrm>
        </p:spPr>
        <p:txBody>
          <a:bodyPr/>
          <a:lstStyle/>
          <a:p>
            <a:pPr lvl="0"/>
            <a:endParaRPr lang="en-US" noProof="0">
              <a:sym typeface="Poppins" charset="0"/>
            </a:endParaRPr>
          </a:p>
        </p:txBody>
      </p:sp>
      <p:sp>
        <p:nvSpPr>
          <p:cNvPr id="14" name="Rectangle 13"/>
          <p:cNvSpPr>
            <a:spLocks noGrp="1"/>
          </p:cNvSpPr>
          <p:nvPr>
            <p:ph type="sldNum" sz="quarter" idx="21"/>
          </p:nvPr>
        </p:nvSpPr>
        <p:spPr>
          <a:xfrm>
            <a:off x="11272838" y="6248400"/>
            <a:ext cx="447675" cy="241300"/>
          </a:xfrm>
        </p:spPr>
        <p:txBody>
          <a:bodyPr/>
          <a:lstStyle>
            <a:lvl1pPr>
              <a:defRPr b="0" i="0">
                <a:solidFill>
                  <a:schemeClr val="accent5"/>
                </a:solidFill>
                <a:latin typeface="Raleway" panose="020B0003030101060003" pitchFamily="34" charset="0"/>
                <a:ea typeface="Raleway" panose="020B0003030101060003" pitchFamily="34" charset="0"/>
                <a:cs typeface="Raleway" panose="020B0003030101060003" pitchFamily="34" charset="0"/>
              </a:defRPr>
            </a:lvl1pPr>
          </a:lstStyle>
          <a:p>
            <a:pPr>
              <a:defRPr/>
            </a:pPr>
            <a:fld id="{19736CF9-AD0F-5041-BB4D-55C7FC896206}" type="slidenum">
              <a:rPr lang="x-none" altLang="x-none" smtClean="0"/>
            </a:fld>
            <a:endParaRPr lang="x-none" altLang="x-none"/>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6227536" y="1396093"/>
            <a:ext cx="4643664" cy="469392"/>
          </a:xfrm>
          <a:prstGeom prst="rect">
            <a:avLst/>
          </a:prstGeom>
        </p:spPr>
        <p:txBody>
          <a:bodyPr anchor="ctr"/>
          <a:lstStyle>
            <a:lvl1pPr marL="0" indent="0" algn="l">
              <a:buNone/>
              <a:defRPr>
                <a:solidFill>
                  <a:schemeClr val="tx1">
                    <a:lumMod val="75000"/>
                    <a:lumOff val="25000"/>
                  </a:schemeClr>
                </a:solidFill>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Your Text Here</a:t>
            </a:r>
            <a:endParaRPr lang="en-US" dirty="0"/>
          </a:p>
        </p:txBody>
      </p:sp>
      <p:sp>
        <p:nvSpPr>
          <p:cNvPr id="8" name="Text Placeholder 3"/>
          <p:cNvSpPr>
            <a:spLocks noGrp="1"/>
          </p:cNvSpPr>
          <p:nvPr>
            <p:ph type="body" sz="quarter" idx="11" hasCustomPrompt="1"/>
          </p:nvPr>
        </p:nvSpPr>
        <p:spPr>
          <a:xfrm>
            <a:off x="6227536" y="1788777"/>
            <a:ext cx="4643664" cy="343916"/>
          </a:xfrm>
          <a:prstGeom prst="rect">
            <a:avLst/>
          </a:prstGeom>
        </p:spPr>
        <p:txBody>
          <a:bodyPr anchor="ctr"/>
          <a:lstStyle>
            <a:lvl1pPr marL="0" indent="0" algn="l">
              <a:buNone/>
              <a:defRPr sz="1400" spc="300">
                <a:solidFill>
                  <a:schemeClr val="tx1">
                    <a:lumMod val="75000"/>
                    <a:lumOff val="25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Subtitle</a:t>
            </a:r>
            <a:endParaRPr lang="en-US" dirty="0"/>
          </a:p>
        </p:txBody>
      </p:sp>
      <p:sp>
        <p:nvSpPr>
          <p:cNvPr id="9" name="Rectangle 8"/>
          <p:cNvSpPr/>
          <p:nvPr userDrawn="1"/>
        </p:nvSpPr>
        <p:spPr>
          <a:xfrm>
            <a:off x="6363602" y="1269093"/>
            <a:ext cx="457200" cy="64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Freeform: Shape 9"/>
          <p:cNvSpPr>
            <a:spLocks noGrp="1"/>
          </p:cNvSpPr>
          <p:nvPr>
            <p:ph type="pic" sz="quarter" idx="12"/>
          </p:nvPr>
        </p:nvSpPr>
        <p:spPr>
          <a:xfrm>
            <a:off x="1088571" y="1611086"/>
            <a:ext cx="4833258" cy="2249714"/>
          </a:xfrm>
          <a:custGeom>
            <a:avLst/>
            <a:gdLst>
              <a:gd name="connsiteX0" fmla="*/ 0 w 4833258"/>
              <a:gd name="connsiteY0" fmla="*/ 0 h 2249714"/>
              <a:gd name="connsiteX1" fmla="*/ 4833258 w 4833258"/>
              <a:gd name="connsiteY1" fmla="*/ 0 h 2249714"/>
              <a:gd name="connsiteX2" fmla="*/ 4833258 w 4833258"/>
              <a:gd name="connsiteY2" fmla="*/ 2249714 h 2249714"/>
              <a:gd name="connsiteX3" fmla="*/ 0 w 4833258"/>
              <a:gd name="connsiteY3" fmla="*/ 2249714 h 2249714"/>
            </a:gdLst>
            <a:ahLst/>
            <a:cxnLst>
              <a:cxn ang="0">
                <a:pos x="connsiteX0" y="connsiteY0"/>
              </a:cxn>
              <a:cxn ang="0">
                <a:pos x="connsiteX1" y="connsiteY1"/>
              </a:cxn>
              <a:cxn ang="0">
                <a:pos x="connsiteX2" y="connsiteY2"/>
              </a:cxn>
              <a:cxn ang="0">
                <a:pos x="connsiteX3" y="connsiteY3"/>
              </a:cxn>
            </a:cxnLst>
            <a:rect l="l" t="t" r="r" b="b"/>
            <a:pathLst>
              <a:path w="4833258" h="2249714">
                <a:moveTo>
                  <a:pt x="0" y="0"/>
                </a:moveTo>
                <a:lnTo>
                  <a:pt x="4833258" y="0"/>
                </a:lnTo>
                <a:lnTo>
                  <a:pt x="4833258" y="2249714"/>
                </a:lnTo>
                <a:lnTo>
                  <a:pt x="0" y="2249714"/>
                </a:lnTo>
                <a:close/>
              </a:path>
            </a:pathLst>
          </a:custGeom>
        </p:spPr>
        <p:txBody>
          <a:bodyPr wrap="square">
            <a:noAutofit/>
          </a:bodyPr>
          <a:lstStyle/>
          <a:p>
            <a:endParaRPr lang="en-US"/>
          </a:p>
        </p:txBody>
      </p:sp>
      <p:sp>
        <p:nvSpPr>
          <p:cNvPr id="11" name="Freeform: Shape 10"/>
          <p:cNvSpPr>
            <a:spLocks noGrp="1"/>
          </p:cNvSpPr>
          <p:nvPr>
            <p:ph type="pic" sz="quarter" idx="13"/>
          </p:nvPr>
        </p:nvSpPr>
        <p:spPr>
          <a:xfrm>
            <a:off x="6270171" y="1611086"/>
            <a:ext cx="4833258" cy="2249714"/>
          </a:xfrm>
          <a:custGeom>
            <a:avLst/>
            <a:gdLst>
              <a:gd name="connsiteX0" fmla="*/ 0 w 4833258"/>
              <a:gd name="connsiteY0" fmla="*/ 0 h 2249714"/>
              <a:gd name="connsiteX1" fmla="*/ 4833258 w 4833258"/>
              <a:gd name="connsiteY1" fmla="*/ 0 h 2249714"/>
              <a:gd name="connsiteX2" fmla="*/ 4833258 w 4833258"/>
              <a:gd name="connsiteY2" fmla="*/ 2249714 h 2249714"/>
              <a:gd name="connsiteX3" fmla="*/ 0 w 4833258"/>
              <a:gd name="connsiteY3" fmla="*/ 2249714 h 2249714"/>
            </a:gdLst>
            <a:ahLst/>
            <a:cxnLst>
              <a:cxn ang="0">
                <a:pos x="connsiteX0" y="connsiteY0"/>
              </a:cxn>
              <a:cxn ang="0">
                <a:pos x="connsiteX1" y="connsiteY1"/>
              </a:cxn>
              <a:cxn ang="0">
                <a:pos x="connsiteX2" y="connsiteY2"/>
              </a:cxn>
              <a:cxn ang="0">
                <a:pos x="connsiteX3" y="connsiteY3"/>
              </a:cxn>
            </a:cxnLst>
            <a:rect l="l" t="t" r="r" b="b"/>
            <a:pathLst>
              <a:path w="4833258" h="2249714">
                <a:moveTo>
                  <a:pt x="0" y="0"/>
                </a:moveTo>
                <a:lnTo>
                  <a:pt x="4833258" y="0"/>
                </a:lnTo>
                <a:lnTo>
                  <a:pt x="4833258" y="2249714"/>
                </a:lnTo>
                <a:lnTo>
                  <a:pt x="0" y="2249714"/>
                </a:lnTo>
                <a:close/>
              </a:path>
            </a:pathLst>
          </a:custGeom>
        </p:spPr>
        <p:txBody>
          <a:bodyPr wrap="square">
            <a:noAutofit/>
          </a:bodyPr>
          <a:lstStyle/>
          <a:p>
            <a:endParaRPr lang="en-US"/>
          </a:p>
        </p:txBody>
      </p:sp>
      <p:sp>
        <p:nvSpPr>
          <p:cNvPr id="4" name="Text Placeholder 3"/>
          <p:cNvSpPr>
            <a:spLocks noGrp="1"/>
          </p:cNvSpPr>
          <p:nvPr>
            <p:ph type="body" sz="quarter" idx="10" hasCustomPrompt="1"/>
          </p:nvPr>
        </p:nvSpPr>
        <p:spPr>
          <a:xfrm>
            <a:off x="419100" y="596900"/>
            <a:ext cx="11391900" cy="469392"/>
          </a:xfrm>
          <a:prstGeom prst="rect">
            <a:avLst/>
          </a:prstGeom>
        </p:spPr>
        <p:txBody>
          <a:bodyPr anchor="ctr"/>
          <a:lstStyle>
            <a:lvl1pPr marL="0" indent="0" algn="ctr">
              <a:buNone/>
              <a:defRPr>
                <a:solidFill>
                  <a:schemeClr val="tx1">
                    <a:lumMod val="75000"/>
                    <a:lumOff val="25000"/>
                  </a:schemeClr>
                </a:solidFill>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Your Text Here</a:t>
            </a:r>
            <a:endParaRPr lang="en-US" dirty="0"/>
          </a:p>
        </p:txBody>
      </p:sp>
      <p:sp>
        <p:nvSpPr>
          <p:cNvPr id="5" name="Text Placeholder 3"/>
          <p:cNvSpPr>
            <a:spLocks noGrp="1"/>
          </p:cNvSpPr>
          <p:nvPr>
            <p:ph type="body" sz="quarter" idx="11" hasCustomPrompt="1"/>
          </p:nvPr>
        </p:nvSpPr>
        <p:spPr>
          <a:xfrm>
            <a:off x="419100" y="989584"/>
            <a:ext cx="11391900" cy="343916"/>
          </a:xfrm>
          <a:prstGeom prst="rect">
            <a:avLst/>
          </a:prstGeom>
        </p:spPr>
        <p:txBody>
          <a:bodyPr anchor="ctr"/>
          <a:lstStyle>
            <a:lvl1pPr marL="0" indent="0" algn="ctr">
              <a:buNone/>
              <a:defRPr sz="1400" spc="300">
                <a:solidFill>
                  <a:schemeClr val="tx1">
                    <a:lumMod val="75000"/>
                    <a:lumOff val="25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Subtitle</a:t>
            </a:r>
            <a:endParaRPr lang="en-US" dirty="0"/>
          </a:p>
        </p:txBody>
      </p:sp>
      <p:sp>
        <p:nvSpPr>
          <p:cNvPr id="6" name="Rectangle 5"/>
          <p:cNvSpPr/>
          <p:nvPr userDrawn="1"/>
        </p:nvSpPr>
        <p:spPr>
          <a:xfrm>
            <a:off x="5867400" y="469900"/>
            <a:ext cx="457200" cy="64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0" name="Freeform: Shape 9"/>
          <p:cNvSpPr>
            <a:spLocks noGrp="1"/>
          </p:cNvSpPr>
          <p:nvPr>
            <p:ph type="pic" sz="quarter" idx="12"/>
          </p:nvPr>
        </p:nvSpPr>
        <p:spPr>
          <a:xfrm>
            <a:off x="1" y="1088571"/>
            <a:ext cx="6095999" cy="4522906"/>
          </a:xfrm>
          <a:custGeom>
            <a:avLst/>
            <a:gdLst>
              <a:gd name="connsiteX0" fmla="*/ 0 w 6095999"/>
              <a:gd name="connsiteY0" fmla="*/ 0 h 4522906"/>
              <a:gd name="connsiteX1" fmla="*/ 6095999 w 6095999"/>
              <a:gd name="connsiteY1" fmla="*/ 0 h 4522906"/>
              <a:gd name="connsiteX2" fmla="*/ 6095999 w 6095999"/>
              <a:gd name="connsiteY2" fmla="*/ 4522906 h 4522906"/>
              <a:gd name="connsiteX3" fmla="*/ 0 w 6095999"/>
              <a:gd name="connsiteY3" fmla="*/ 4522906 h 4522906"/>
            </a:gdLst>
            <a:ahLst/>
            <a:cxnLst>
              <a:cxn ang="0">
                <a:pos x="connsiteX0" y="connsiteY0"/>
              </a:cxn>
              <a:cxn ang="0">
                <a:pos x="connsiteX1" y="connsiteY1"/>
              </a:cxn>
              <a:cxn ang="0">
                <a:pos x="connsiteX2" y="connsiteY2"/>
              </a:cxn>
              <a:cxn ang="0">
                <a:pos x="connsiteX3" y="connsiteY3"/>
              </a:cxn>
            </a:cxnLst>
            <a:rect l="l" t="t" r="r" b="b"/>
            <a:pathLst>
              <a:path w="6095999" h="4522906">
                <a:moveTo>
                  <a:pt x="0" y="0"/>
                </a:moveTo>
                <a:lnTo>
                  <a:pt x="6095999" y="0"/>
                </a:lnTo>
                <a:lnTo>
                  <a:pt x="6095999" y="4522906"/>
                </a:lnTo>
                <a:lnTo>
                  <a:pt x="0" y="4522906"/>
                </a:lnTo>
                <a:close/>
              </a:path>
            </a:pathLst>
          </a:custGeom>
        </p:spPr>
        <p:txBody>
          <a:bodyPr wrap="square">
            <a:noAutofit/>
          </a:bodyPr>
          <a:lstStyle/>
          <a:p>
            <a:endParaRPr lang="en-US"/>
          </a:p>
        </p:txBody>
      </p:sp>
      <p:sp>
        <p:nvSpPr>
          <p:cNvPr id="7" name="Text Placeholder 3"/>
          <p:cNvSpPr>
            <a:spLocks noGrp="1"/>
          </p:cNvSpPr>
          <p:nvPr>
            <p:ph type="body" sz="quarter" idx="10" hasCustomPrompt="1"/>
          </p:nvPr>
        </p:nvSpPr>
        <p:spPr>
          <a:xfrm>
            <a:off x="6706508" y="1715407"/>
            <a:ext cx="4643664" cy="469392"/>
          </a:xfrm>
          <a:prstGeom prst="rect">
            <a:avLst/>
          </a:prstGeom>
        </p:spPr>
        <p:txBody>
          <a:bodyPr anchor="ctr"/>
          <a:lstStyle>
            <a:lvl1pPr marL="0" indent="0" algn="l">
              <a:buNone/>
              <a:defRPr>
                <a:solidFill>
                  <a:schemeClr val="tx1">
                    <a:lumMod val="75000"/>
                    <a:lumOff val="25000"/>
                  </a:schemeClr>
                </a:solidFill>
                <a:latin typeface="Trebuchet MS" panose="020B0603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Your Text Here</a:t>
            </a:r>
            <a:endParaRPr lang="en-US" dirty="0"/>
          </a:p>
        </p:txBody>
      </p:sp>
      <p:sp>
        <p:nvSpPr>
          <p:cNvPr id="8" name="Text Placeholder 3"/>
          <p:cNvSpPr>
            <a:spLocks noGrp="1"/>
          </p:cNvSpPr>
          <p:nvPr>
            <p:ph type="body" sz="quarter" idx="11" hasCustomPrompt="1"/>
          </p:nvPr>
        </p:nvSpPr>
        <p:spPr>
          <a:xfrm>
            <a:off x="6706508" y="2108091"/>
            <a:ext cx="4643664" cy="343916"/>
          </a:xfrm>
          <a:prstGeom prst="rect">
            <a:avLst/>
          </a:prstGeom>
        </p:spPr>
        <p:txBody>
          <a:bodyPr anchor="ctr"/>
          <a:lstStyle>
            <a:lvl1pPr marL="0" indent="0" algn="l">
              <a:buNone/>
              <a:defRPr sz="1400" spc="300">
                <a:solidFill>
                  <a:schemeClr val="tx1">
                    <a:lumMod val="75000"/>
                    <a:lumOff val="25000"/>
                  </a:schemeClr>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Subtitle</a:t>
            </a:r>
            <a:endParaRPr lang="en-US" dirty="0"/>
          </a:p>
        </p:txBody>
      </p:sp>
      <p:sp>
        <p:nvSpPr>
          <p:cNvPr id="9" name="Rectangle 8"/>
          <p:cNvSpPr/>
          <p:nvPr userDrawn="1"/>
        </p:nvSpPr>
        <p:spPr>
          <a:xfrm>
            <a:off x="6842574" y="1588407"/>
            <a:ext cx="457200" cy="64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0450" y="1139032"/>
            <a:ext cx="9752074" cy="1089025"/>
          </a:xfrm>
        </p:spPr>
        <p:txBody>
          <a:bodyPr/>
          <a:lstStyle>
            <a:lvl1pPr>
              <a:lnSpc>
                <a:spcPct val="100000"/>
              </a:lnSpc>
              <a:defRPr b="1" i="0">
                <a:solidFill>
                  <a:srgbClr val="262D30"/>
                </a:solidFill>
                <a:latin typeface="Open Sans Semibold" charset="0"/>
                <a:ea typeface="Open Sans Semibold" charset="0"/>
                <a:cs typeface="Open Sans Semibold" charset="0"/>
              </a:defRPr>
            </a:lvl1pPr>
          </a:lstStyle>
          <a:p>
            <a:r>
              <a:rPr lang="en-US"/>
              <a:t>Click to edit Master title style</a:t>
            </a:r>
            <a:endParaRPr lang="en-US"/>
          </a:p>
        </p:txBody>
      </p:sp>
      <p:sp>
        <p:nvSpPr>
          <p:cNvPr id="3" name="Content Placeholder 2"/>
          <p:cNvSpPr>
            <a:spLocks noGrp="1"/>
          </p:cNvSpPr>
          <p:nvPr>
            <p:ph idx="1"/>
          </p:nvPr>
        </p:nvSpPr>
        <p:spPr/>
        <p:txBody>
          <a:bodyPr/>
          <a:lstStyle>
            <a:lvl1pPr algn="just">
              <a:lnSpc>
                <a:spcPct val="150000"/>
              </a:lnSpc>
              <a:defRPr sz="1100"/>
            </a:lvl1pPr>
            <a:lvl2pPr algn="just">
              <a:lnSpc>
                <a:spcPct val="150000"/>
              </a:lnSpc>
              <a:defRPr sz="1100"/>
            </a:lvl2pPr>
            <a:lvl3pPr algn="just">
              <a:lnSpc>
                <a:spcPct val="150000"/>
              </a:lnSpc>
              <a:defRPr sz="1100"/>
            </a:lvl3pPr>
            <a:lvl4pPr algn="just">
              <a:lnSpc>
                <a:spcPct val="150000"/>
              </a:lnSpc>
              <a:defRPr sz="1100"/>
            </a:lvl4pPr>
            <a:lvl5pPr algn="just">
              <a:lnSpc>
                <a:spcPct val="150000"/>
              </a:lnSpc>
              <a:defRPr sz="11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4"/>
          <p:cNvSpPr>
            <a:spLocks noGrp="1"/>
          </p:cNvSpPr>
          <p:nvPr userDrawn="1">
            <p:ph type="sldNum" sz="quarter" idx="10"/>
          </p:nvPr>
        </p:nvSpPr>
        <p:spPr>
          <a:xfrm>
            <a:off x="11272838" y="6248400"/>
            <a:ext cx="447675" cy="241300"/>
          </a:xfrm>
        </p:spPr>
        <p:txBody>
          <a:bodyPr/>
          <a:lstStyle>
            <a:lvl1pPr>
              <a:defRPr b="0" i="0">
                <a:solidFill>
                  <a:schemeClr val="accent5"/>
                </a:solidFill>
                <a:latin typeface="Raleway" panose="020B0003030101060003" pitchFamily="34" charset="0"/>
                <a:ea typeface="Raleway" panose="020B0003030101060003" pitchFamily="34" charset="0"/>
                <a:cs typeface="Raleway" panose="020B0003030101060003" pitchFamily="34" charset="0"/>
              </a:defRPr>
            </a:lvl1pPr>
          </a:lstStyle>
          <a:p>
            <a:pPr>
              <a:defRPr/>
            </a:pPr>
            <a:fld id="{47C205F5-B05A-2C4F-8652-025C43E558A2}" type="slidenum">
              <a:rPr lang="x-none" altLang="x-none" smtClean="0"/>
            </a:fld>
            <a:endParaRPr lang="x-none" altLang="x-none"/>
          </a:p>
        </p:txBody>
      </p:sp>
      <p:grpSp>
        <p:nvGrpSpPr>
          <p:cNvPr id="4" name="Group 3"/>
          <p:cNvGrpSpPr/>
          <p:nvPr userDrawn="1"/>
        </p:nvGrpSpPr>
        <p:grpSpPr>
          <a:xfrm>
            <a:off x="559348" y="6092520"/>
            <a:ext cx="1720229" cy="443353"/>
            <a:chOff x="1118695" y="12185027"/>
            <a:chExt cx="3440457" cy="886704"/>
          </a:xfrm>
        </p:grpSpPr>
        <p:sp>
          <p:nvSpPr>
            <p:cNvPr id="6" name="TextBox 5"/>
            <p:cNvSpPr txBox="1">
              <a:spLocks noChangeArrowheads="1"/>
            </p:cNvSpPr>
            <p:nvPr userDrawn="1"/>
          </p:nvSpPr>
          <p:spPr bwMode="auto">
            <a:xfrm>
              <a:off x="2124531" y="12671622"/>
              <a:ext cx="242150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700" dirty="0">
                  <a:solidFill>
                    <a:schemeClr val="tx1"/>
                  </a:solidFill>
                  <a:latin typeface="Roboto" charset="0"/>
                  <a:ea typeface="Roboto" charset="0"/>
                  <a:cs typeface="Roboto" charset="0"/>
                </a:rPr>
                <a:t>Multipurpose Template</a:t>
              </a:r>
              <a:endParaRPr lang="en-US" altLang="x-none" sz="700" dirty="0">
                <a:solidFill>
                  <a:schemeClr val="tx1"/>
                </a:solidFill>
                <a:latin typeface="Roboto" charset="0"/>
                <a:ea typeface="Roboto" charset="0"/>
                <a:cs typeface="Roboto" charset="0"/>
              </a:endParaRPr>
            </a:p>
          </p:txBody>
        </p:sp>
        <p:sp>
          <p:nvSpPr>
            <p:cNvPr id="8" name="Text Box 3"/>
            <p:cNvSpPr txBox="1"/>
            <p:nvPr userDrawn="1"/>
          </p:nvSpPr>
          <p:spPr bwMode="auto">
            <a:xfrm>
              <a:off x="2160824" y="12185027"/>
              <a:ext cx="2398328"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750" b="1" i="0" dirty="0">
                  <a:solidFill>
                    <a:schemeClr val="tx1"/>
                  </a:solidFill>
                  <a:latin typeface="Raleway SemiBold" charset="0"/>
                  <a:ea typeface="Raleway SemiBold" charset="0"/>
                  <a:cs typeface="Raleway SemiBold" charset="0"/>
                  <a:sym typeface="Poppins Medium" charset="0"/>
                </a:rPr>
                <a:t>FASHION</a:t>
              </a:r>
              <a:endParaRPr lang="x-none" altLang="x-none" sz="1750" b="1" i="0" dirty="0">
                <a:solidFill>
                  <a:schemeClr val="tx1"/>
                </a:solidFill>
                <a:latin typeface="Raleway SemiBold" charset="0"/>
                <a:ea typeface="Raleway SemiBold" charset="0"/>
                <a:cs typeface="Raleway SemiBold" charset="0"/>
                <a:sym typeface="Poppins Medium" charset="0"/>
              </a:endParaRPr>
            </a:p>
          </p:txBody>
        </p:sp>
        <p:grpSp>
          <p:nvGrpSpPr>
            <p:cNvPr id="11" name="Group 10"/>
            <p:cNvGrpSpPr/>
            <p:nvPr userDrawn="1"/>
          </p:nvGrpSpPr>
          <p:grpSpPr>
            <a:xfrm>
              <a:off x="1118695" y="12248362"/>
              <a:ext cx="604415" cy="701277"/>
              <a:chOff x="2334673" y="2905567"/>
              <a:chExt cx="1128046" cy="1308823"/>
            </a:xfrm>
          </p:grpSpPr>
          <p:sp>
            <p:nvSpPr>
              <p:cNvPr id="12" name="Rectangle 11"/>
              <p:cNvSpPr/>
              <p:nvPr/>
            </p:nvSpPr>
            <p:spPr bwMode="auto">
              <a:xfrm rot="2700000" flipH="1">
                <a:off x="2165922" y="3129168"/>
                <a:ext cx="1308823" cy="861621"/>
              </a:xfrm>
              <a:prstGeom prst="rect">
                <a:avLst/>
              </a:prstGeom>
              <a:solidFill>
                <a:schemeClr val="accent1"/>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spAutoFit/>
              </a:bodyPr>
              <a:lstStyle/>
              <a:p>
                <a:pPr marL="0" marR="0" indent="0" algn="l" defTabSz="412750" rtl="0" eaLnBrk="1" fontAlgn="base" latinLnBrk="0" hangingPunct="0">
                  <a:lnSpc>
                    <a:spcPct val="100000"/>
                  </a:lnSpc>
                  <a:spcBef>
                    <a:spcPct val="0"/>
                  </a:spcBef>
                  <a:spcAft>
                    <a:spcPct val="0"/>
                  </a:spcAft>
                  <a:buClrTx/>
                  <a:buSzTx/>
                  <a:buFontTx/>
                  <a:buNone/>
                </a:pPr>
                <a:endParaRPr kumimoji="0" lang="en-US" sz="1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3" name="Shape"/>
              <p:cNvSpPr/>
              <p:nvPr/>
            </p:nvSpPr>
            <p:spPr>
              <a:xfrm>
                <a:off x="2334673" y="2987725"/>
                <a:ext cx="1128046" cy="1144510"/>
              </a:xfrm>
              <a:custGeom>
                <a:avLst/>
                <a:gdLst/>
                <a:ahLst/>
                <a:cxnLst>
                  <a:cxn ang="0">
                    <a:pos x="wd2" y="hd2"/>
                  </a:cxn>
                  <a:cxn ang="5400000">
                    <a:pos x="wd2" y="hd2"/>
                  </a:cxn>
                  <a:cxn ang="10800000">
                    <a:pos x="wd2" y="hd2"/>
                  </a:cxn>
                  <a:cxn ang="16200000">
                    <a:pos x="wd2" y="hd2"/>
                  </a:cxn>
                </a:cxnLst>
                <a:rect l="0" t="0" r="r" b="b"/>
                <a:pathLst>
                  <a:path w="21484" h="21564" extrusionOk="0">
                    <a:moveTo>
                      <a:pt x="17018" y="4"/>
                    </a:moveTo>
                    <a:cubicBezTo>
                      <a:pt x="13285" y="96"/>
                      <a:pt x="9695" y="1309"/>
                      <a:pt x="6502" y="3225"/>
                    </a:cubicBezTo>
                    <a:cubicBezTo>
                      <a:pt x="3772" y="4863"/>
                      <a:pt x="1313" y="7057"/>
                      <a:pt x="313" y="10055"/>
                    </a:cubicBezTo>
                    <a:cubicBezTo>
                      <a:pt x="98" y="10700"/>
                      <a:pt x="-33" y="11357"/>
                      <a:pt x="7" y="12005"/>
                    </a:cubicBezTo>
                    <a:cubicBezTo>
                      <a:pt x="53" y="12749"/>
                      <a:pt x="324" y="13496"/>
                      <a:pt x="919" y="14016"/>
                    </a:cubicBezTo>
                    <a:cubicBezTo>
                      <a:pt x="1625" y="14634"/>
                      <a:pt x="2476" y="14799"/>
                      <a:pt x="3335" y="14786"/>
                    </a:cubicBezTo>
                    <a:cubicBezTo>
                      <a:pt x="4199" y="14773"/>
                      <a:pt x="5105" y="14586"/>
                      <a:pt x="5909" y="14247"/>
                    </a:cubicBezTo>
                    <a:cubicBezTo>
                      <a:pt x="6571" y="13968"/>
                      <a:pt x="7190" y="13588"/>
                      <a:pt x="7772" y="13152"/>
                    </a:cubicBezTo>
                    <a:cubicBezTo>
                      <a:pt x="8373" y="12702"/>
                      <a:pt x="8946" y="12189"/>
                      <a:pt x="9402" y="11538"/>
                    </a:cubicBezTo>
                    <a:cubicBezTo>
                      <a:pt x="9643" y="11194"/>
                      <a:pt x="9831" y="10834"/>
                      <a:pt x="9977" y="10464"/>
                    </a:cubicBezTo>
                    <a:cubicBezTo>
                      <a:pt x="10138" y="10055"/>
                      <a:pt x="10260" y="9587"/>
                      <a:pt x="10035" y="9169"/>
                    </a:cubicBezTo>
                    <a:cubicBezTo>
                      <a:pt x="9907" y="8932"/>
                      <a:pt x="9674" y="8767"/>
                      <a:pt x="9405" y="8725"/>
                    </a:cubicBezTo>
                    <a:cubicBezTo>
                      <a:pt x="9231" y="10214"/>
                      <a:pt x="8556" y="11514"/>
                      <a:pt x="7542" y="12503"/>
                    </a:cubicBezTo>
                    <a:cubicBezTo>
                      <a:pt x="6950" y="13081"/>
                      <a:pt x="6234" y="13553"/>
                      <a:pt x="5390" y="13857"/>
                    </a:cubicBezTo>
                    <a:cubicBezTo>
                      <a:pt x="4013" y="14354"/>
                      <a:pt x="2507" y="14267"/>
                      <a:pt x="1675" y="13125"/>
                    </a:cubicBezTo>
                    <a:cubicBezTo>
                      <a:pt x="804" y="11930"/>
                      <a:pt x="1302" y="10291"/>
                      <a:pt x="2214" y="8917"/>
                    </a:cubicBezTo>
                    <a:cubicBezTo>
                      <a:pt x="3790" y="6541"/>
                      <a:pt x="5911" y="4625"/>
                      <a:pt x="8298" y="3162"/>
                    </a:cubicBezTo>
                    <a:cubicBezTo>
                      <a:pt x="10601" y="1750"/>
                      <a:pt x="13178" y="744"/>
                      <a:pt x="15922" y="455"/>
                    </a:cubicBezTo>
                    <a:cubicBezTo>
                      <a:pt x="17413" y="297"/>
                      <a:pt x="19040" y="541"/>
                      <a:pt x="19574" y="1840"/>
                    </a:cubicBezTo>
                    <a:cubicBezTo>
                      <a:pt x="19762" y="2295"/>
                      <a:pt x="19750" y="2783"/>
                      <a:pt x="19657" y="3239"/>
                    </a:cubicBezTo>
                    <a:cubicBezTo>
                      <a:pt x="19546" y="3789"/>
                      <a:pt x="19311" y="4318"/>
                      <a:pt x="18954" y="4788"/>
                    </a:cubicBezTo>
                    <a:cubicBezTo>
                      <a:pt x="17370" y="7230"/>
                      <a:pt x="15661" y="9590"/>
                      <a:pt x="13842" y="11865"/>
                    </a:cubicBezTo>
                    <a:lnTo>
                      <a:pt x="11334" y="11855"/>
                    </a:lnTo>
                    <a:cubicBezTo>
                      <a:pt x="11236" y="11856"/>
                      <a:pt x="11137" y="11857"/>
                      <a:pt x="11039" y="11858"/>
                    </a:cubicBezTo>
                    <a:cubicBezTo>
                      <a:pt x="10702" y="11863"/>
                      <a:pt x="10425" y="12020"/>
                      <a:pt x="10248" y="12193"/>
                    </a:cubicBezTo>
                    <a:cubicBezTo>
                      <a:pt x="10082" y="12356"/>
                      <a:pt x="10011" y="12576"/>
                      <a:pt x="10163" y="12719"/>
                    </a:cubicBezTo>
                    <a:cubicBezTo>
                      <a:pt x="10211" y="12764"/>
                      <a:pt x="10278" y="12786"/>
                      <a:pt x="10344" y="12776"/>
                    </a:cubicBezTo>
                    <a:cubicBezTo>
                      <a:pt x="11333" y="12663"/>
                      <a:pt x="12325" y="12585"/>
                      <a:pt x="13318" y="12522"/>
                    </a:cubicBezTo>
                    <a:cubicBezTo>
                      <a:pt x="12330" y="13735"/>
                      <a:pt x="11315" y="14925"/>
                      <a:pt x="10359" y="16162"/>
                    </a:cubicBezTo>
                    <a:cubicBezTo>
                      <a:pt x="9351" y="17464"/>
                      <a:pt x="8411" y="18817"/>
                      <a:pt x="7544" y="20215"/>
                    </a:cubicBezTo>
                    <a:cubicBezTo>
                      <a:pt x="7428" y="20417"/>
                      <a:pt x="7338" y="20620"/>
                      <a:pt x="7267" y="20829"/>
                    </a:cubicBezTo>
                    <a:cubicBezTo>
                      <a:pt x="7205" y="21011"/>
                      <a:pt x="7154" y="21222"/>
                      <a:pt x="7278" y="21392"/>
                    </a:cubicBezTo>
                    <a:cubicBezTo>
                      <a:pt x="7377" y="21528"/>
                      <a:pt x="7551" y="21565"/>
                      <a:pt x="7714" y="21564"/>
                    </a:cubicBezTo>
                    <a:cubicBezTo>
                      <a:pt x="7916" y="21563"/>
                      <a:pt x="8122" y="21529"/>
                      <a:pt x="8313" y="21446"/>
                    </a:cubicBezTo>
                    <a:cubicBezTo>
                      <a:pt x="9111" y="21099"/>
                      <a:pt x="9849" y="20768"/>
                      <a:pt x="10480" y="20218"/>
                    </a:cubicBezTo>
                    <a:lnTo>
                      <a:pt x="10125" y="20143"/>
                    </a:lnTo>
                    <a:cubicBezTo>
                      <a:pt x="10084" y="20184"/>
                      <a:pt x="10042" y="20223"/>
                      <a:pt x="9999" y="20261"/>
                    </a:cubicBezTo>
                    <a:cubicBezTo>
                      <a:pt x="9906" y="20342"/>
                      <a:pt x="9782" y="20412"/>
                      <a:pt x="9684" y="20338"/>
                    </a:cubicBezTo>
                    <a:cubicBezTo>
                      <a:pt x="9606" y="20280"/>
                      <a:pt x="9616" y="20169"/>
                      <a:pt x="9644" y="20072"/>
                    </a:cubicBezTo>
                    <a:cubicBezTo>
                      <a:pt x="9713" y="19835"/>
                      <a:pt x="9829" y="19621"/>
                      <a:pt x="9953" y="19413"/>
                    </a:cubicBezTo>
                    <a:cubicBezTo>
                      <a:pt x="10072" y="19214"/>
                      <a:pt x="10201" y="19016"/>
                      <a:pt x="10333" y="18823"/>
                    </a:cubicBezTo>
                    <a:cubicBezTo>
                      <a:pt x="10590" y="18449"/>
                      <a:pt x="10869" y="18084"/>
                      <a:pt x="11144" y="17720"/>
                    </a:cubicBezTo>
                    <a:cubicBezTo>
                      <a:pt x="11817" y="16829"/>
                      <a:pt x="12470" y="15923"/>
                      <a:pt x="13130" y="15022"/>
                    </a:cubicBezTo>
                    <a:cubicBezTo>
                      <a:pt x="13764" y="14155"/>
                      <a:pt x="14405" y="13292"/>
                      <a:pt x="15050" y="12433"/>
                    </a:cubicBezTo>
                    <a:cubicBezTo>
                      <a:pt x="16379" y="12389"/>
                      <a:pt x="17707" y="12386"/>
                      <a:pt x="19035" y="12433"/>
                    </a:cubicBezTo>
                    <a:cubicBezTo>
                      <a:pt x="19166" y="12426"/>
                      <a:pt x="19287" y="12393"/>
                      <a:pt x="19397" y="12336"/>
                    </a:cubicBezTo>
                    <a:cubicBezTo>
                      <a:pt x="19503" y="12281"/>
                      <a:pt x="19610" y="12196"/>
                      <a:pt x="19605" y="12064"/>
                    </a:cubicBezTo>
                    <a:cubicBezTo>
                      <a:pt x="19601" y="11968"/>
                      <a:pt x="19521" y="11891"/>
                      <a:pt x="19424" y="11887"/>
                    </a:cubicBezTo>
                    <a:lnTo>
                      <a:pt x="15477" y="11871"/>
                    </a:lnTo>
                    <a:cubicBezTo>
                      <a:pt x="16937" y="9942"/>
                      <a:pt x="18422" y="8033"/>
                      <a:pt x="19938" y="6147"/>
                    </a:cubicBezTo>
                    <a:cubicBezTo>
                      <a:pt x="20214" y="5763"/>
                      <a:pt x="20470" y="5392"/>
                      <a:pt x="20696" y="5026"/>
                    </a:cubicBezTo>
                    <a:cubicBezTo>
                      <a:pt x="20960" y="4597"/>
                      <a:pt x="21185" y="4168"/>
                      <a:pt x="21327" y="3718"/>
                    </a:cubicBezTo>
                    <a:cubicBezTo>
                      <a:pt x="21565" y="2964"/>
                      <a:pt x="21567" y="2179"/>
                      <a:pt x="21088" y="1460"/>
                    </a:cubicBezTo>
                    <a:cubicBezTo>
                      <a:pt x="20245" y="195"/>
                      <a:pt x="18572" y="-35"/>
                      <a:pt x="17018" y="4"/>
                    </a:cubicBezTo>
                    <a:close/>
                  </a:path>
                </a:pathLst>
              </a:custGeom>
              <a:solidFill>
                <a:schemeClr val="bg1"/>
              </a:solidFill>
              <a:ln w="19050">
                <a:solidFill>
                  <a:schemeClr val="bg1"/>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sz="1200"/>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p:cNvSpPr>
          <p:nvPr>
            <p:ph type="sldNum" sz="quarter" idx="10"/>
          </p:nvPr>
        </p:nvSpPr>
        <p:spPr>
          <a:xfrm>
            <a:off x="11272838" y="6248400"/>
            <a:ext cx="447675" cy="241300"/>
          </a:xfrm>
        </p:spPr>
        <p:txBody>
          <a:bodyPr/>
          <a:lstStyle>
            <a:lvl1pPr>
              <a:defRPr b="0" i="0">
                <a:solidFill>
                  <a:schemeClr val="accent5"/>
                </a:solidFill>
                <a:latin typeface="Raleway" panose="020B0003030101060003" pitchFamily="34" charset="0"/>
                <a:ea typeface="Raleway" panose="020B0003030101060003" pitchFamily="34" charset="0"/>
                <a:cs typeface="Raleway" panose="020B0003030101060003" pitchFamily="34" charset="0"/>
              </a:defRPr>
            </a:lvl1pPr>
          </a:lstStyle>
          <a:p>
            <a:pPr>
              <a:defRPr/>
            </a:pPr>
            <a:fld id="{C613AE58-5C94-A744-87B4-3CB9AE0743E2}" type="slidenum">
              <a:rPr lang="x-none" altLang="x-none" smtClean="0"/>
            </a:fld>
            <a:endParaRPr lang="x-none" altLang="x-none"/>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with photo">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2657229" y="1953220"/>
            <a:ext cx="1223963" cy="1223963"/>
          </a:xfrm>
        </p:spPr>
        <p:txBody>
          <a:bodyPr/>
          <a:lstStyle/>
          <a:p>
            <a:pPr lvl="0"/>
            <a:endParaRPr lang="en-US" noProof="0">
              <a:sym typeface="Poppins" charset="0"/>
            </a:endParaRPr>
          </a:p>
        </p:txBody>
      </p:sp>
      <p:sp>
        <p:nvSpPr>
          <p:cNvPr id="5" name="Picture Placeholder 3"/>
          <p:cNvSpPr>
            <a:spLocks noGrp="1"/>
          </p:cNvSpPr>
          <p:nvPr>
            <p:ph type="pic" sz="quarter" idx="12"/>
          </p:nvPr>
        </p:nvSpPr>
        <p:spPr>
          <a:xfrm>
            <a:off x="4132997" y="1953220"/>
            <a:ext cx="1223963" cy="1223963"/>
          </a:xfrm>
        </p:spPr>
        <p:txBody>
          <a:bodyPr/>
          <a:lstStyle/>
          <a:p>
            <a:pPr lvl="0"/>
            <a:endParaRPr lang="en-US" noProof="0">
              <a:sym typeface="Poppins" charset="0"/>
            </a:endParaRPr>
          </a:p>
        </p:txBody>
      </p:sp>
      <p:sp>
        <p:nvSpPr>
          <p:cNvPr id="6" name="Picture Placeholder 3"/>
          <p:cNvSpPr>
            <a:spLocks noGrp="1"/>
          </p:cNvSpPr>
          <p:nvPr>
            <p:ph type="pic" sz="quarter" idx="13"/>
          </p:nvPr>
        </p:nvSpPr>
        <p:spPr>
          <a:xfrm>
            <a:off x="5591944" y="1953220"/>
            <a:ext cx="1223963" cy="1223963"/>
          </a:xfrm>
        </p:spPr>
        <p:txBody>
          <a:bodyPr/>
          <a:lstStyle/>
          <a:p>
            <a:pPr lvl="0"/>
            <a:endParaRPr lang="en-US" noProof="0">
              <a:sym typeface="Poppins" charset="0"/>
            </a:endParaRPr>
          </a:p>
        </p:txBody>
      </p:sp>
      <p:sp>
        <p:nvSpPr>
          <p:cNvPr id="7" name="Picture Placeholder 3"/>
          <p:cNvSpPr>
            <a:spLocks noGrp="1"/>
          </p:cNvSpPr>
          <p:nvPr>
            <p:ph type="pic" sz="quarter" idx="14"/>
          </p:nvPr>
        </p:nvSpPr>
        <p:spPr>
          <a:xfrm>
            <a:off x="7067711" y="1953220"/>
            <a:ext cx="1223963" cy="1223963"/>
          </a:xfrm>
        </p:spPr>
        <p:txBody>
          <a:bodyPr/>
          <a:lstStyle/>
          <a:p>
            <a:pPr lvl="0"/>
            <a:endParaRPr lang="en-US" noProof="0">
              <a:sym typeface="Poppins" charset="0"/>
            </a:endParaRPr>
          </a:p>
        </p:txBody>
      </p:sp>
      <p:sp>
        <p:nvSpPr>
          <p:cNvPr id="8" name="Picture Placeholder 3"/>
          <p:cNvSpPr>
            <a:spLocks noGrp="1"/>
          </p:cNvSpPr>
          <p:nvPr>
            <p:ph type="pic" sz="quarter" idx="15"/>
          </p:nvPr>
        </p:nvSpPr>
        <p:spPr>
          <a:xfrm>
            <a:off x="8543479" y="1953220"/>
            <a:ext cx="1223963" cy="1223963"/>
          </a:xfrm>
        </p:spPr>
        <p:txBody>
          <a:bodyPr/>
          <a:lstStyle/>
          <a:p>
            <a:pPr lvl="0"/>
            <a:endParaRPr lang="en-US" noProof="0">
              <a:sym typeface="Poppins" charset="0"/>
            </a:endParaRPr>
          </a:p>
        </p:txBody>
      </p:sp>
      <p:sp>
        <p:nvSpPr>
          <p:cNvPr id="9" name="Picture Placeholder 3"/>
          <p:cNvSpPr>
            <a:spLocks noGrp="1"/>
          </p:cNvSpPr>
          <p:nvPr>
            <p:ph type="pic" sz="quarter" idx="16"/>
          </p:nvPr>
        </p:nvSpPr>
        <p:spPr>
          <a:xfrm>
            <a:off x="2657229" y="3429000"/>
            <a:ext cx="1223963" cy="1223963"/>
          </a:xfrm>
        </p:spPr>
        <p:txBody>
          <a:bodyPr/>
          <a:lstStyle/>
          <a:p>
            <a:pPr lvl="0"/>
            <a:endParaRPr lang="en-US" noProof="0">
              <a:sym typeface="Poppins" charset="0"/>
            </a:endParaRPr>
          </a:p>
        </p:txBody>
      </p:sp>
      <p:sp>
        <p:nvSpPr>
          <p:cNvPr id="10" name="Picture Placeholder 3"/>
          <p:cNvSpPr>
            <a:spLocks noGrp="1"/>
          </p:cNvSpPr>
          <p:nvPr>
            <p:ph type="pic" sz="quarter" idx="17"/>
          </p:nvPr>
        </p:nvSpPr>
        <p:spPr>
          <a:xfrm>
            <a:off x="4132997" y="3429000"/>
            <a:ext cx="1223963" cy="1223963"/>
          </a:xfrm>
        </p:spPr>
        <p:txBody>
          <a:bodyPr/>
          <a:lstStyle/>
          <a:p>
            <a:pPr lvl="0"/>
            <a:endParaRPr lang="en-US" noProof="0">
              <a:sym typeface="Poppins" charset="0"/>
            </a:endParaRPr>
          </a:p>
        </p:txBody>
      </p:sp>
      <p:sp>
        <p:nvSpPr>
          <p:cNvPr id="11" name="Picture Placeholder 3"/>
          <p:cNvSpPr>
            <a:spLocks noGrp="1"/>
          </p:cNvSpPr>
          <p:nvPr>
            <p:ph type="pic" sz="quarter" idx="18"/>
          </p:nvPr>
        </p:nvSpPr>
        <p:spPr>
          <a:xfrm>
            <a:off x="5591944" y="3429000"/>
            <a:ext cx="1223963" cy="1223963"/>
          </a:xfrm>
        </p:spPr>
        <p:txBody>
          <a:bodyPr/>
          <a:lstStyle/>
          <a:p>
            <a:pPr lvl="0"/>
            <a:endParaRPr lang="en-US" noProof="0">
              <a:sym typeface="Poppins" charset="0"/>
            </a:endParaRPr>
          </a:p>
        </p:txBody>
      </p:sp>
      <p:sp>
        <p:nvSpPr>
          <p:cNvPr id="12" name="Picture Placeholder 3"/>
          <p:cNvSpPr>
            <a:spLocks noGrp="1"/>
          </p:cNvSpPr>
          <p:nvPr>
            <p:ph type="pic" sz="quarter" idx="19"/>
          </p:nvPr>
        </p:nvSpPr>
        <p:spPr>
          <a:xfrm>
            <a:off x="7067711" y="3429000"/>
            <a:ext cx="1223963" cy="1223963"/>
          </a:xfrm>
        </p:spPr>
        <p:txBody>
          <a:bodyPr/>
          <a:lstStyle/>
          <a:p>
            <a:pPr lvl="0"/>
            <a:endParaRPr lang="en-US" noProof="0">
              <a:sym typeface="Poppins" charset="0"/>
            </a:endParaRPr>
          </a:p>
        </p:txBody>
      </p:sp>
      <p:sp>
        <p:nvSpPr>
          <p:cNvPr id="13" name="Picture Placeholder 3"/>
          <p:cNvSpPr>
            <a:spLocks noGrp="1"/>
          </p:cNvSpPr>
          <p:nvPr>
            <p:ph type="pic" sz="quarter" idx="20"/>
          </p:nvPr>
        </p:nvSpPr>
        <p:spPr>
          <a:xfrm>
            <a:off x="8543479" y="3429000"/>
            <a:ext cx="1223963" cy="1223963"/>
          </a:xfrm>
        </p:spPr>
        <p:txBody>
          <a:bodyPr/>
          <a:lstStyle/>
          <a:p>
            <a:pPr lvl="0"/>
            <a:endParaRPr lang="en-US" noProof="0">
              <a:sym typeface="Poppins"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with photo">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2657229" y="1953220"/>
            <a:ext cx="1223963" cy="1223963"/>
          </a:xfrm>
        </p:spPr>
        <p:txBody>
          <a:bodyPr/>
          <a:lstStyle/>
          <a:p>
            <a:pPr lvl="0"/>
            <a:endParaRPr lang="en-US" noProof="0">
              <a:sym typeface="Poppins" charset="0"/>
            </a:endParaRPr>
          </a:p>
        </p:txBody>
      </p:sp>
      <p:sp>
        <p:nvSpPr>
          <p:cNvPr id="5" name="Picture Placeholder 3"/>
          <p:cNvSpPr>
            <a:spLocks noGrp="1"/>
          </p:cNvSpPr>
          <p:nvPr>
            <p:ph type="pic" sz="quarter" idx="12"/>
          </p:nvPr>
        </p:nvSpPr>
        <p:spPr>
          <a:xfrm>
            <a:off x="4132997" y="1953220"/>
            <a:ext cx="1223963" cy="1223963"/>
          </a:xfrm>
        </p:spPr>
        <p:txBody>
          <a:bodyPr/>
          <a:lstStyle/>
          <a:p>
            <a:pPr lvl="0"/>
            <a:endParaRPr lang="en-US" noProof="0">
              <a:sym typeface="Poppins" charset="0"/>
            </a:endParaRPr>
          </a:p>
        </p:txBody>
      </p:sp>
      <p:sp>
        <p:nvSpPr>
          <p:cNvPr id="6" name="Picture Placeholder 3"/>
          <p:cNvSpPr>
            <a:spLocks noGrp="1"/>
          </p:cNvSpPr>
          <p:nvPr>
            <p:ph type="pic" sz="quarter" idx="13"/>
          </p:nvPr>
        </p:nvSpPr>
        <p:spPr>
          <a:xfrm>
            <a:off x="5591944" y="1953220"/>
            <a:ext cx="1223963" cy="1223963"/>
          </a:xfrm>
        </p:spPr>
        <p:txBody>
          <a:bodyPr/>
          <a:lstStyle/>
          <a:p>
            <a:pPr lvl="0"/>
            <a:endParaRPr lang="en-US" noProof="0">
              <a:sym typeface="Poppins" charset="0"/>
            </a:endParaRPr>
          </a:p>
        </p:txBody>
      </p:sp>
      <p:sp>
        <p:nvSpPr>
          <p:cNvPr id="7" name="Picture Placeholder 3"/>
          <p:cNvSpPr>
            <a:spLocks noGrp="1"/>
          </p:cNvSpPr>
          <p:nvPr>
            <p:ph type="pic" sz="quarter" idx="14"/>
          </p:nvPr>
        </p:nvSpPr>
        <p:spPr>
          <a:xfrm>
            <a:off x="7067711" y="1953220"/>
            <a:ext cx="1223963" cy="1223963"/>
          </a:xfrm>
        </p:spPr>
        <p:txBody>
          <a:bodyPr/>
          <a:lstStyle/>
          <a:p>
            <a:pPr lvl="0"/>
            <a:endParaRPr lang="en-US" noProof="0">
              <a:sym typeface="Poppins" charset="0"/>
            </a:endParaRPr>
          </a:p>
        </p:txBody>
      </p:sp>
      <p:sp>
        <p:nvSpPr>
          <p:cNvPr id="8" name="Picture Placeholder 3"/>
          <p:cNvSpPr>
            <a:spLocks noGrp="1"/>
          </p:cNvSpPr>
          <p:nvPr>
            <p:ph type="pic" sz="quarter" idx="15"/>
          </p:nvPr>
        </p:nvSpPr>
        <p:spPr>
          <a:xfrm>
            <a:off x="8543479" y="1953220"/>
            <a:ext cx="1223963" cy="1223963"/>
          </a:xfrm>
        </p:spPr>
        <p:txBody>
          <a:bodyPr/>
          <a:lstStyle/>
          <a:p>
            <a:pPr lvl="0"/>
            <a:endParaRPr lang="en-US" noProof="0">
              <a:sym typeface="Poppins" charset="0"/>
            </a:endParaRPr>
          </a:p>
        </p:txBody>
      </p:sp>
      <p:sp>
        <p:nvSpPr>
          <p:cNvPr id="9" name="Picture Placeholder 3"/>
          <p:cNvSpPr>
            <a:spLocks noGrp="1"/>
          </p:cNvSpPr>
          <p:nvPr>
            <p:ph type="pic" sz="quarter" idx="16"/>
          </p:nvPr>
        </p:nvSpPr>
        <p:spPr>
          <a:xfrm>
            <a:off x="2657229" y="3429000"/>
            <a:ext cx="1223963" cy="1223963"/>
          </a:xfrm>
        </p:spPr>
        <p:txBody>
          <a:bodyPr/>
          <a:lstStyle/>
          <a:p>
            <a:pPr lvl="0"/>
            <a:endParaRPr lang="en-US" noProof="0">
              <a:sym typeface="Poppins" charset="0"/>
            </a:endParaRPr>
          </a:p>
        </p:txBody>
      </p:sp>
      <p:sp>
        <p:nvSpPr>
          <p:cNvPr id="10" name="Picture Placeholder 3"/>
          <p:cNvSpPr>
            <a:spLocks noGrp="1"/>
          </p:cNvSpPr>
          <p:nvPr>
            <p:ph type="pic" sz="quarter" idx="17"/>
          </p:nvPr>
        </p:nvSpPr>
        <p:spPr>
          <a:xfrm>
            <a:off x="4132997" y="3429000"/>
            <a:ext cx="1223963" cy="1223963"/>
          </a:xfrm>
        </p:spPr>
        <p:txBody>
          <a:bodyPr/>
          <a:lstStyle/>
          <a:p>
            <a:pPr lvl="0"/>
            <a:endParaRPr lang="en-US" noProof="0">
              <a:sym typeface="Poppins" charset="0"/>
            </a:endParaRPr>
          </a:p>
        </p:txBody>
      </p:sp>
      <p:sp>
        <p:nvSpPr>
          <p:cNvPr id="11" name="Picture Placeholder 3"/>
          <p:cNvSpPr>
            <a:spLocks noGrp="1"/>
          </p:cNvSpPr>
          <p:nvPr>
            <p:ph type="pic" sz="quarter" idx="18"/>
          </p:nvPr>
        </p:nvSpPr>
        <p:spPr>
          <a:xfrm>
            <a:off x="5591944" y="3429000"/>
            <a:ext cx="1223963" cy="1223963"/>
          </a:xfrm>
        </p:spPr>
        <p:txBody>
          <a:bodyPr/>
          <a:lstStyle/>
          <a:p>
            <a:pPr lvl="0"/>
            <a:endParaRPr lang="en-US" noProof="0">
              <a:sym typeface="Poppins" charset="0"/>
            </a:endParaRPr>
          </a:p>
        </p:txBody>
      </p:sp>
      <p:sp>
        <p:nvSpPr>
          <p:cNvPr id="12" name="Picture Placeholder 3"/>
          <p:cNvSpPr>
            <a:spLocks noGrp="1"/>
          </p:cNvSpPr>
          <p:nvPr>
            <p:ph type="pic" sz="quarter" idx="19"/>
          </p:nvPr>
        </p:nvSpPr>
        <p:spPr>
          <a:xfrm>
            <a:off x="7067711" y="3429000"/>
            <a:ext cx="1223963" cy="1223963"/>
          </a:xfrm>
        </p:spPr>
        <p:txBody>
          <a:bodyPr/>
          <a:lstStyle/>
          <a:p>
            <a:pPr lvl="0"/>
            <a:endParaRPr lang="en-US" noProof="0">
              <a:sym typeface="Poppins" charset="0"/>
            </a:endParaRPr>
          </a:p>
        </p:txBody>
      </p:sp>
      <p:sp>
        <p:nvSpPr>
          <p:cNvPr id="13" name="Picture Placeholder 3"/>
          <p:cNvSpPr>
            <a:spLocks noGrp="1"/>
          </p:cNvSpPr>
          <p:nvPr>
            <p:ph type="pic" sz="quarter" idx="20"/>
          </p:nvPr>
        </p:nvSpPr>
        <p:spPr>
          <a:xfrm>
            <a:off x="8543479" y="3429000"/>
            <a:ext cx="1223963" cy="1223963"/>
          </a:xfrm>
        </p:spPr>
        <p:txBody>
          <a:bodyPr/>
          <a:lstStyle/>
          <a:p>
            <a:pPr lvl="0"/>
            <a:endParaRPr lang="en-US" noProof="0">
              <a:sym typeface="Poppins" charset="0"/>
            </a:endParaRPr>
          </a:p>
        </p:txBody>
      </p:sp>
      <p:sp>
        <p:nvSpPr>
          <p:cNvPr id="14" name="Rectangle 13"/>
          <p:cNvSpPr>
            <a:spLocks noGrp="1"/>
          </p:cNvSpPr>
          <p:nvPr>
            <p:ph type="sldNum" sz="quarter" idx="21"/>
          </p:nvPr>
        </p:nvSpPr>
        <p:spPr>
          <a:xfrm>
            <a:off x="11272838" y="6248400"/>
            <a:ext cx="447675" cy="241300"/>
          </a:xfrm>
        </p:spPr>
        <p:txBody>
          <a:bodyPr/>
          <a:lstStyle>
            <a:lvl1pPr>
              <a:defRPr b="0" i="0">
                <a:solidFill>
                  <a:schemeClr val="accent5"/>
                </a:solidFill>
                <a:latin typeface="Raleway" panose="020B0003030101060003" pitchFamily="34" charset="0"/>
                <a:ea typeface="Raleway" panose="020B0003030101060003" pitchFamily="34" charset="0"/>
                <a:cs typeface="Raleway" panose="020B0003030101060003" pitchFamily="34" charset="0"/>
              </a:defRPr>
            </a:lvl1pPr>
          </a:lstStyle>
          <a:p>
            <a:pPr>
              <a:defRPr/>
            </a:pPr>
            <a:fld id="{19736CF9-AD0F-5041-BB4D-55C7FC896206}" type="slidenum">
              <a:rPr lang="x-none" altLang="x-none" smtClean="0"/>
            </a:fld>
            <a:endParaRPr lang="x-none" altLang="x-none"/>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pPr>
              <a:defRPr/>
            </a:pPr>
            <a:fld id="{83012394-0000-AC47-9758-C9AABE0F376A}" type="slidenum">
              <a:rPr lang="x-none" altLang="x-none" smtClean="0"/>
            </a:fld>
            <a:endParaRPr lang="x-none" altLang="x-none"/>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asic (2)">
    <p:bg>
      <p:bgPr>
        <a:solidFill>
          <a:srgbClr val="FFFFFF"/>
        </a:solidFill>
        <a:effectLst/>
      </p:bgPr>
    </p:bg>
    <p:spTree>
      <p:nvGrpSpPr>
        <p:cNvPr id="1" name=""/>
        <p:cNvGrpSpPr/>
        <p:nvPr/>
      </p:nvGrpSpPr>
      <p:grpSpPr>
        <a:xfrm>
          <a:off x="0" y="0"/>
          <a:ext cx="0" cy="0"/>
          <a:chOff x="0" y="0"/>
          <a:chExt cx="0" cy="0"/>
        </a:xfrm>
      </p:grpSpPr>
      <p:sp>
        <p:nvSpPr>
          <p:cNvPr id="28" name="Shape 28"/>
          <p:cNvSpPr>
            <a:spLocks noGrp="1"/>
          </p:cNvSpPr>
          <p:nvPr>
            <p:ph type="title" hasCustomPrompt="1"/>
          </p:nvPr>
        </p:nvSpPr>
        <p:spPr>
          <a:xfrm>
            <a:off x="677075" y="206892"/>
            <a:ext cx="8832682" cy="851388"/>
          </a:xfrm>
          <a:prstGeom prst="rect">
            <a:avLst/>
          </a:prstGeom>
        </p:spPr>
        <p:txBody>
          <a:bodyPr anchor="ctr"/>
          <a:lstStyle>
            <a:lvl1pPr algn="l">
              <a:defRPr>
                <a:solidFill>
                  <a:srgbClr val="5D5D5E"/>
                </a:solidFill>
                <a:latin typeface="+mn-lt"/>
                <a:ea typeface="+mn-ea"/>
                <a:cs typeface="+mn-cs"/>
                <a:sym typeface="Open Sans Semibold"/>
              </a:defRPr>
            </a:lvl1pPr>
          </a:lstStyle>
          <a:p>
            <a:r>
              <a:t>Title Text</a:t>
            </a:r>
          </a:p>
        </p:txBody>
      </p:sp>
      <p:sp>
        <p:nvSpPr>
          <p:cNvPr id="29" name="Shape 29"/>
          <p:cNvSpPr>
            <a:spLocks noGrp="1"/>
          </p:cNvSpPr>
          <p:nvPr>
            <p:ph type="sldNum" sz="quarter" idx="2"/>
          </p:nvPr>
        </p:nvSpPr>
        <p:spPr>
          <a:xfrm>
            <a:off x="11281477" y="496060"/>
            <a:ext cx="245629" cy="279401"/>
          </a:xfrm>
          <a:prstGeom prst="rect">
            <a:avLst/>
          </a:prstGeom>
        </p:spPr>
        <p:txBody>
          <a:bodyPr/>
          <a:lstStyle>
            <a:lvl1pPr>
              <a:defRPr sz="1300" b="1">
                <a:solidFill>
                  <a:srgbClr val="9D9C9D"/>
                </a:solidFill>
                <a:latin typeface="Open Sans"/>
                <a:ea typeface="Open Sans"/>
                <a:cs typeface="Open Sans"/>
                <a:sym typeface="Open Sans"/>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7" name="Picture Placeholder 26"/>
          <p:cNvSpPr>
            <a:spLocks noGrp="1"/>
          </p:cNvSpPr>
          <p:nvPr>
            <p:ph type="pic" sz="quarter" idx="10"/>
          </p:nvPr>
        </p:nvSpPr>
        <p:spPr>
          <a:xfrm>
            <a:off x="1972573" y="2610407"/>
            <a:ext cx="2314575" cy="2312988"/>
          </a:xfrm>
          <a:prstGeom prst="rect">
            <a:avLst/>
          </a:prstGeom>
          <a:solidFill>
            <a:schemeClr val="accent4"/>
          </a:solidFill>
        </p:spPr>
        <p:txBody>
          <a:bodyPr>
            <a:normAutofit/>
          </a:bodyPr>
          <a:lstStyle>
            <a:lvl1pPr>
              <a:defRPr sz="2400">
                <a:solidFill>
                  <a:schemeClr val="bg1"/>
                </a:solidFill>
              </a:defRPr>
            </a:lvl1pPr>
          </a:lstStyle>
          <a:p>
            <a:endParaRPr lang="en-US"/>
          </a:p>
        </p:txBody>
      </p:sp>
      <p:sp>
        <p:nvSpPr>
          <p:cNvPr id="28" name="Picture Placeholder 26"/>
          <p:cNvSpPr>
            <a:spLocks noGrp="1"/>
          </p:cNvSpPr>
          <p:nvPr>
            <p:ph type="pic" sz="quarter" idx="11"/>
          </p:nvPr>
        </p:nvSpPr>
        <p:spPr>
          <a:xfrm>
            <a:off x="5010409" y="2610407"/>
            <a:ext cx="2314575" cy="2312988"/>
          </a:xfrm>
          <a:prstGeom prst="rect">
            <a:avLst/>
          </a:prstGeom>
          <a:solidFill>
            <a:schemeClr val="accent4"/>
          </a:solidFill>
        </p:spPr>
        <p:txBody>
          <a:bodyPr>
            <a:normAutofit/>
          </a:bodyPr>
          <a:lstStyle>
            <a:lvl1pPr>
              <a:defRPr sz="2400">
                <a:solidFill>
                  <a:schemeClr val="bg1"/>
                </a:solidFill>
              </a:defRPr>
            </a:lvl1pPr>
          </a:lstStyle>
          <a:p>
            <a:endParaRPr lang="en-US" dirty="0"/>
          </a:p>
        </p:txBody>
      </p:sp>
      <p:sp>
        <p:nvSpPr>
          <p:cNvPr id="29" name="Picture Placeholder 26"/>
          <p:cNvSpPr>
            <a:spLocks noGrp="1"/>
          </p:cNvSpPr>
          <p:nvPr>
            <p:ph type="pic" sz="quarter" idx="12"/>
          </p:nvPr>
        </p:nvSpPr>
        <p:spPr>
          <a:xfrm>
            <a:off x="7936074" y="2610407"/>
            <a:ext cx="2314575" cy="2312988"/>
          </a:xfrm>
          <a:prstGeom prst="rect">
            <a:avLst/>
          </a:prstGeom>
          <a:solidFill>
            <a:schemeClr val="accent4"/>
          </a:solidFill>
        </p:spPr>
        <p:txBody>
          <a:bodyPr>
            <a:normAutofit/>
          </a:bodyPr>
          <a:lstStyle>
            <a:lvl1pPr>
              <a:defRPr sz="2400">
                <a:solidFill>
                  <a:schemeClr val="bg1"/>
                </a:solidFill>
              </a:defRPr>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Infographic (1)">
    <p:bg>
      <p:bgPr>
        <a:solidFill>
          <a:srgbClr val="FFFFFF"/>
        </a:solidFill>
        <a:effectLst/>
      </p:bgPr>
    </p:bg>
    <p:spTree>
      <p:nvGrpSpPr>
        <p:cNvPr id="1" name=""/>
        <p:cNvGrpSpPr/>
        <p:nvPr/>
      </p:nvGrpSpPr>
      <p:grpSpPr>
        <a:xfrm>
          <a:off x="0" y="0"/>
          <a:ext cx="0" cy="0"/>
          <a:chOff x="0" y="0"/>
          <a:chExt cx="0" cy="0"/>
        </a:xfrm>
      </p:grpSpPr>
      <p:sp>
        <p:nvSpPr>
          <p:cNvPr id="21" name="Shape 297"/>
          <p:cNvSpPr>
            <a:spLocks noChangeAspect="1"/>
          </p:cNvSpPr>
          <p:nvPr userDrawn="1"/>
        </p:nvSpPr>
        <p:spPr>
          <a:xfrm>
            <a:off x="4592105" y="1925105"/>
            <a:ext cx="3007790" cy="30077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solidFill>
            <a:srgbClr val="3E3791"/>
          </a:solidFill>
          <a:ln w="12700">
            <a:miter lim="400000"/>
          </a:ln>
        </p:spPr>
        <p:txBody>
          <a:bodyPr lIns="25400" tIns="25400" rIns="25400" bIns="25400" anchor="ctr"/>
          <a:lstStyle/>
          <a:p>
            <a:pPr>
              <a:defRPr sz="3200">
                <a:solidFill>
                  <a:srgbClr val="FFFFFF"/>
                </a:solidFill>
              </a:defRPr>
            </a:pPr>
            <a:endParaRPr sz="1600"/>
          </a:p>
        </p:txBody>
      </p:sp>
      <p:sp>
        <p:nvSpPr>
          <p:cNvPr id="1209" name="Line"/>
          <p:cNvSpPr/>
          <p:nvPr/>
        </p:nvSpPr>
        <p:spPr>
          <a:xfrm flipV="1">
            <a:off x="2194337" y="-29414"/>
            <a:ext cx="1" cy="6916829"/>
          </a:xfrm>
          <a:prstGeom prst="line">
            <a:avLst/>
          </a:prstGeom>
          <a:ln w="38100">
            <a:solidFill>
              <a:srgbClr val="E9EFF2"/>
            </a:solidFill>
            <a:miter lim="400000"/>
          </a:ln>
        </p:spPr>
        <p:txBody>
          <a:bodyPr lIns="25400" tIns="25400" rIns="25400" bIns="25400" anchor="ctr"/>
          <a:lstStyle/>
          <a:p>
            <a:pPr>
              <a:defRPr sz="3200"/>
            </a:pPr>
            <a:endParaRPr sz="1600"/>
          </a:p>
        </p:txBody>
      </p:sp>
      <p:sp>
        <p:nvSpPr>
          <p:cNvPr id="1210" name="Line"/>
          <p:cNvSpPr/>
          <p:nvPr/>
        </p:nvSpPr>
        <p:spPr>
          <a:xfrm flipV="1">
            <a:off x="1036719" y="-29414"/>
            <a:ext cx="1" cy="6916829"/>
          </a:xfrm>
          <a:prstGeom prst="line">
            <a:avLst/>
          </a:prstGeom>
          <a:ln w="38100">
            <a:solidFill>
              <a:srgbClr val="F5F9FB"/>
            </a:solidFill>
            <a:miter lim="400000"/>
          </a:ln>
        </p:spPr>
        <p:txBody>
          <a:bodyPr lIns="25400" tIns="25400" rIns="25400" bIns="25400" anchor="ctr"/>
          <a:lstStyle/>
          <a:p>
            <a:pPr>
              <a:defRPr sz="3200"/>
            </a:pPr>
            <a:endParaRPr sz="1600"/>
          </a:p>
        </p:txBody>
      </p:sp>
      <p:sp>
        <p:nvSpPr>
          <p:cNvPr id="1211" name="Line"/>
          <p:cNvSpPr/>
          <p:nvPr/>
        </p:nvSpPr>
        <p:spPr>
          <a:xfrm flipV="1">
            <a:off x="9946184" y="-29414"/>
            <a:ext cx="1" cy="6916829"/>
          </a:xfrm>
          <a:prstGeom prst="line">
            <a:avLst/>
          </a:prstGeom>
          <a:ln w="38100">
            <a:solidFill>
              <a:srgbClr val="E9EFF2"/>
            </a:solidFill>
            <a:miter lim="400000"/>
          </a:ln>
        </p:spPr>
        <p:txBody>
          <a:bodyPr lIns="25400" tIns="25400" rIns="25400" bIns="25400" anchor="ctr"/>
          <a:lstStyle/>
          <a:p>
            <a:pPr>
              <a:defRPr sz="3200"/>
            </a:pPr>
            <a:endParaRPr sz="1600"/>
          </a:p>
        </p:txBody>
      </p:sp>
      <p:sp>
        <p:nvSpPr>
          <p:cNvPr id="1212" name="Line"/>
          <p:cNvSpPr/>
          <p:nvPr/>
        </p:nvSpPr>
        <p:spPr>
          <a:xfrm flipV="1">
            <a:off x="11155267" y="-29414"/>
            <a:ext cx="1" cy="6916829"/>
          </a:xfrm>
          <a:prstGeom prst="line">
            <a:avLst/>
          </a:prstGeom>
          <a:ln w="38100">
            <a:solidFill>
              <a:srgbClr val="F5F9FB"/>
            </a:solidFill>
            <a:miter lim="400000"/>
          </a:ln>
        </p:spPr>
        <p:txBody>
          <a:bodyPr lIns="25400" tIns="25400" rIns="25400" bIns="25400" anchor="ctr"/>
          <a:lstStyle/>
          <a:p>
            <a:pPr>
              <a:defRPr sz="3200"/>
            </a:pPr>
            <a:endParaRPr sz="1600"/>
          </a:p>
        </p:txBody>
      </p:sp>
      <p:sp>
        <p:nvSpPr>
          <p:cNvPr id="1213" name="PASSION"/>
          <p:cNvSpPr>
            <a:spLocks noGrp="1"/>
          </p:cNvSpPr>
          <p:nvPr>
            <p:ph type="body" sz="quarter" idx="13" hasCustomPrompt="1"/>
          </p:nvPr>
        </p:nvSpPr>
        <p:spPr>
          <a:xfrm>
            <a:off x="5725706" y="258286"/>
            <a:ext cx="740587" cy="332655"/>
          </a:xfrm>
          <a:prstGeom prst="rect">
            <a:avLst/>
          </a:prstGeom>
        </p:spPr>
        <p:txBody>
          <a:bodyPr wrap="none">
            <a:spAutoFit/>
          </a:bodyPr>
          <a:lstStyle>
            <a:lvl1pPr marL="0" indent="0" algn="ctr">
              <a:lnSpc>
                <a:spcPct val="170000"/>
              </a:lnSpc>
              <a:spcBef>
                <a:spcPts val="0"/>
              </a:spcBef>
              <a:buSzTx/>
              <a:buNone/>
              <a:defRPr sz="1000" cap="all" spc="200">
                <a:solidFill>
                  <a:srgbClr val="7B7C7E"/>
                </a:solidFill>
                <a:latin typeface="+mn-lt"/>
                <a:ea typeface="+mn-ea"/>
                <a:cs typeface="+mn-cs"/>
                <a:sym typeface="Montserrat-Bold"/>
              </a:defRPr>
            </a:lvl1pPr>
          </a:lstStyle>
          <a:p>
            <a:r>
              <a:t>PASSION</a:t>
            </a:r>
          </a:p>
        </p:txBody>
      </p:sp>
      <p:sp>
        <p:nvSpPr>
          <p:cNvPr id="1216" name="Infographic…"/>
          <p:cNvSpPr>
            <a:spLocks noGrp="1"/>
          </p:cNvSpPr>
          <p:nvPr>
            <p:ph type="body" sz="quarter" idx="15" hasCustomPrompt="1"/>
          </p:nvPr>
        </p:nvSpPr>
        <p:spPr>
          <a:xfrm>
            <a:off x="4566736" y="2685208"/>
            <a:ext cx="3058530" cy="1487587"/>
          </a:xfrm>
          <a:prstGeom prst="rect">
            <a:avLst/>
          </a:prstGeom>
        </p:spPr>
        <p:txBody>
          <a:bodyPr wrap="none">
            <a:spAutoFit/>
          </a:bodyPr>
          <a:lstStyle>
            <a:lvl1pPr marL="0" indent="0" algn="ctr">
              <a:lnSpc>
                <a:spcPct val="90000"/>
              </a:lnSpc>
              <a:spcBef>
                <a:spcPts val="0"/>
              </a:spcBef>
              <a:buSzTx/>
              <a:buNone/>
              <a:defRPr sz="5000">
                <a:solidFill>
                  <a:srgbClr val="FFFFFF"/>
                </a:solidFill>
                <a:latin typeface="+mn-lt"/>
                <a:ea typeface="+mn-ea"/>
                <a:cs typeface="+mn-cs"/>
                <a:sym typeface="Montserrat-Bold"/>
              </a:defRPr>
            </a:lvl1pPr>
          </a:lstStyle>
          <a:p>
            <a:pPr marL="0" indent="0" algn="ctr">
              <a:lnSpc>
                <a:spcPct val="90000"/>
              </a:lnSpc>
              <a:spcBef>
                <a:spcPts val="0"/>
              </a:spcBef>
              <a:buSzTx/>
              <a:buNone/>
              <a:defRPr sz="5000">
                <a:solidFill>
                  <a:srgbClr val="FFFFFF"/>
                </a:solidFill>
                <a:latin typeface="+mn-lt"/>
                <a:ea typeface="+mn-ea"/>
                <a:cs typeface="+mn-cs"/>
                <a:sym typeface="Montserrat-Bold"/>
              </a:defRPr>
            </a:pPr>
            <a:r>
              <a:t>Infographic</a:t>
            </a:r>
          </a:p>
          <a:p>
            <a:pPr marL="0" indent="0" algn="ctr">
              <a:lnSpc>
                <a:spcPct val="90000"/>
              </a:lnSpc>
              <a:spcBef>
                <a:spcPts val="0"/>
              </a:spcBef>
              <a:buSzTx/>
              <a:buNone/>
              <a:defRPr sz="5000">
                <a:solidFill>
                  <a:srgbClr val="FFFFFF"/>
                </a:solidFill>
                <a:latin typeface="+mn-lt"/>
                <a:ea typeface="+mn-ea"/>
                <a:cs typeface="+mn-cs"/>
                <a:sym typeface="Montserrat-Bold"/>
              </a:defRPr>
            </a:pPr>
            <a:r>
              <a:t>slide</a:t>
            </a:r>
          </a:p>
        </p:txBody>
      </p:sp>
      <p:sp>
        <p:nvSpPr>
          <p:cNvPr id="1220" name="There are many variations of passages of…"/>
          <p:cNvSpPr>
            <a:spLocks noGrp="1"/>
          </p:cNvSpPr>
          <p:nvPr>
            <p:ph type="body" sz="quarter" idx="19" hasCustomPrompt="1"/>
          </p:nvPr>
        </p:nvSpPr>
        <p:spPr>
          <a:xfrm>
            <a:off x="8543019" y="4538593"/>
            <a:ext cx="4302460" cy="1094146"/>
          </a:xfrm>
          <a:prstGeom prst="rect">
            <a:avLst/>
          </a:prstGeom>
        </p:spPr>
        <p:txBody>
          <a:bodyPr wrap="none">
            <a:spAutoFit/>
          </a:bodyPr>
          <a:lstStyle>
            <a:lvl1pPr marL="0" indent="0">
              <a:spcBef>
                <a:spcPts val="0"/>
              </a:spcBef>
              <a:buSzTx/>
              <a:buNone/>
              <a:defRPr sz="1700"/>
            </a:lvl1pPr>
          </a:lstStyle>
          <a:p>
            <a:pPr marL="0" indent="0">
              <a:spcBef>
                <a:spcPts val="0"/>
              </a:spcBef>
              <a:buSzTx/>
              <a:buNone/>
              <a:defRPr sz="1700"/>
            </a:pPr>
            <a:r>
              <a:t>There are many variations of passages of</a:t>
            </a:r>
          </a:p>
          <a:p>
            <a:pPr marL="0" indent="0">
              <a:spcBef>
                <a:spcPts val="0"/>
              </a:spcBef>
              <a:buSzTx/>
              <a:buNone/>
              <a:defRPr sz="1700"/>
            </a:pPr>
            <a:r>
              <a:t>Lorem Ipsum available, but the majority</a:t>
            </a:r>
          </a:p>
          <a:p>
            <a:pPr marL="0" indent="0">
              <a:spcBef>
                <a:spcPts val="0"/>
              </a:spcBef>
              <a:buSzTx/>
              <a:buNone/>
              <a:defRPr sz="1700"/>
            </a:pPr>
            <a:r>
              <a:t>have suffered alteration in some form, by</a:t>
            </a:r>
          </a:p>
        </p:txBody>
      </p:sp>
      <p:sp>
        <p:nvSpPr>
          <p:cNvPr id="1221" name="Save your time"/>
          <p:cNvSpPr>
            <a:spLocks noGrp="1"/>
          </p:cNvSpPr>
          <p:nvPr>
            <p:ph type="body" sz="quarter" idx="20" hasCustomPrompt="1"/>
          </p:nvPr>
        </p:nvSpPr>
        <p:spPr>
          <a:xfrm>
            <a:off x="8529548" y="4370472"/>
            <a:ext cx="1191032" cy="296491"/>
          </a:xfrm>
          <a:prstGeom prst="rect">
            <a:avLst/>
          </a:prstGeom>
        </p:spPr>
        <p:txBody>
          <a:bodyPr wrap="none">
            <a:spAutoFit/>
          </a:bodyPr>
          <a:lstStyle>
            <a:lvl1pPr marL="0" indent="0">
              <a:lnSpc>
                <a:spcPct val="90000"/>
              </a:lnSpc>
              <a:spcBef>
                <a:spcPts val="0"/>
              </a:spcBef>
              <a:buSzTx/>
              <a:buNone/>
              <a:defRPr sz="1400">
                <a:solidFill>
                  <a:srgbClr val="525252"/>
                </a:solidFill>
                <a:latin typeface="+mn-lt"/>
                <a:ea typeface="+mn-ea"/>
                <a:cs typeface="+mn-cs"/>
                <a:sym typeface="Montserrat-Bold"/>
              </a:defRPr>
            </a:lvl1pPr>
          </a:lstStyle>
          <a:p>
            <a:r>
              <a:t>Save your time</a:t>
            </a:r>
          </a:p>
        </p:txBody>
      </p:sp>
      <p:sp>
        <p:nvSpPr>
          <p:cNvPr id="1222" name="There are many variations of passages of…"/>
          <p:cNvSpPr>
            <a:spLocks noGrp="1"/>
          </p:cNvSpPr>
          <p:nvPr>
            <p:ph type="body" sz="quarter" idx="21" hasCustomPrompt="1"/>
          </p:nvPr>
        </p:nvSpPr>
        <p:spPr>
          <a:xfrm>
            <a:off x="8724836" y="1813400"/>
            <a:ext cx="4302460" cy="1094146"/>
          </a:xfrm>
          <a:prstGeom prst="rect">
            <a:avLst/>
          </a:prstGeom>
        </p:spPr>
        <p:txBody>
          <a:bodyPr wrap="none">
            <a:spAutoFit/>
          </a:bodyPr>
          <a:lstStyle>
            <a:lvl1pPr marL="0" indent="0">
              <a:spcBef>
                <a:spcPts val="0"/>
              </a:spcBef>
              <a:buSzTx/>
              <a:buNone/>
              <a:defRPr sz="1700"/>
            </a:lvl1pPr>
          </a:lstStyle>
          <a:p>
            <a:pPr marL="0" indent="0">
              <a:spcBef>
                <a:spcPts val="0"/>
              </a:spcBef>
              <a:buSzTx/>
              <a:buNone/>
              <a:defRPr sz="1700"/>
            </a:pPr>
            <a:r>
              <a:t>There are many variations of passages of</a:t>
            </a:r>
          </a:p>
          <a:p>
            <a:pPr marL="0" indent="0">
              <a:spcBef>
                <a:spcPts val="0"/>
              </a:spcBef>
              <a:buSzTx/>
              <a:buNone/>
              <a:defRPr sz="1700"/>
            </a:pPr>
            <a:r>
              <a:t>Lorem Ipsum available, but the majority</a:t>
            </a:r>
          </a:p>
          <a:p>
            <a:pPr marL="0" indent="0">
              <a:spcBef>
                <a:spcPts val="0"/>
              </a:spcBef>
              <a:buSzTx/>
              <a:buNone/>
              <a:defRPr sz="1700"/>
            </a:pPr>
            <a:r>
              <a:t>have suffered alteration in some form, by</a:t>
            </a:r>
          </a:p>
        </p:txBody>
      </p:sp>
      <p:sp>
        <p:nvSpPr>
          <p:cNvPr id="1223" name="Save your time"/>
          <p:cNvSpPr>
            <a:spLocks noGrp="1"/>
          </p:cNvSpPr>
          <p:nvPr>
            <p:ph type="body" sz="quarter" idx="22" hasCustomPrompt="1"/>
          </p:nvPr>
        </p:nvSpPr>
        <p:spPr>
          <a:xfrm>
            <a:off x="8711365" y="1645279"/>
            <a:ext cx="1191032" cy="296491"/>
          </a:xfrm>
          <a:prstGeom prst="rect">
            <a:avLst/>
          </a:prstGeom>
        </p:spPr>
        <p:txBody>
          <a:bodyPr wrap="none">
            <a:spAutoFit/>
          </a:bodyPr>
          <a:lstStyle>
            <a:lvl1pPr marL="0" indent="0">
              <a:lnSpc>
                <a:spcPct val="90000"/>
              </a:lnSpc>
              <a:spcBef>
                <a:spcPts val="0"/>
              </a:spcBef>
              <a:buSzTx/>
              <a:buNone/>
              <a:defRPr sz="1400">
                <a:solidFill>
                  <a:srgbClr val="525252"/>
                </a:solidFill>
                <a:latin typeface="+mn-lt"/>
                <a:ea typeface="+mn-ea"/>
                <a:cs typeface="+mn-cs"/>
                <a:sym typeface="Montserrat-Bold"/>
              </a:defRPr>
            </a:lvl1pPr>
          </a:lstStyle>
          <a:p>
            <a:r>
              <a:t>Save your time</a:t>
            </a:r>
          </a:p>
        </p:txBody>
      </p:sp>
      <p:sp>
        <p:nvSpPr>
          <p:cNvPr id="1224" name="There are many variations of passages of…"/>
          <p:cNvSpPr>
            <a:spLocks noGrp="1"/>
          </p:cNvSpPr>
          <p:nvPr>
            <p:ph type="body" sz="quarter" idx="23" hasCustomPrompt="1"/>
          </p:nvPr>
        </p:nvSpPr>
        <p:spPr>
          <a:xfrm>
            <a:off x="-996390" y="3204050"/>
            <a:ext cx="4302461" cy="1094146"/>
          </a:xfrm>
          <a:prstGeom prst="rect">
            <a:avLst/>
          </a:prstGeom>
        </p:spPr>
        <p:txBody>
          <a:bodyPr wrap="none">
            <a:spAutoFit/>
          </a:bodyPr>
          <a:lstStyle>
            <a:lvl1pPr marL="0" indent="0" algn="r">
              <a:spcBef>
                <a:spcPts val="0"/>
              </a:spcBef>
              <a:buSzTx/>
              <a:buNone/>
              <a:defRPr sz="1700"/>
            </a:lvl1pPr>
          </a:lstStyle>
          <a:p>
            <a:pPr marL="0" indent="0" algn="r">
              <a:spcBef>
                <a:spcPts val="0"/>
              </a:spcBef>
              <a:buSzTx/>
              <a:buNone/>
              <a:defRPr sz="1700"/>
            </a:pPr>
            <a:r>
              <a:t>There are many variations of passages of</a:t>
            </a:r>
          </a:p>
          <a:p>
            <a:pPr marL="0" indent="0" algn="r">
              <a:spcBef>
                <a:spcPts val="0"/>
              </a:spcBef>
              <a:buSzTx/>
              <a:buNone/>
              <a:defRPr sz="1700"/>
            </a:pPr>
            <a:r>
              <a:t>Lorem Ipsum available, but the majority</a:t>
            </a:r>
          </a:p>
          <a:p>
            <a:pPr marL="0" indent="0" algn="r">
              <a:spcBef>
                <a:spcPts val="0"/>
              </a:spcBef>
              <a:buSzTx/>
              <a:buNone/>
              <a:defRPr sz="1700"/>
            </a:pPr>
            <a:r>
              <a:t>have suffered alteration in some form, by</a:t>
            </a:r>
          </a:p>
        </p:txBody>
      </p:sp>
      <p:sp>
        <p:nvSpPr>
          <p:cNvPr id="1225" name="Save your time"/>
          <p:cNvSpPr>
            <a:spLocks noGrp="1"/>
          </p:cNvSpPr>
          <p:nvPr>
            <p:ph type="body" sz="quarter" idx="24" hasCustomPrompt="1"/>
          </p:nvPr>
        </p:nvSpPr>
        <p:spPr>
          <a:xfrm>
            <a:off x="2120331" y="3035929"/>
            <a:ext cx="1191032" cy="296491"/>
          </a:xfrm>
          <a:prstGeom prst="rect">
            <a:avLst/>
          </a:prstGeom>
        </p:spPr>
        <p:txBody>
          <a:bodyPr wrap="none">
            <a:spAutoFit/>
          </a:bodyPr>
          <a:lstStyle>
            <a:lvl1pPr marL="0" indent="0" algn="r">
              <a:lnSpc>
                <a:spcPct val="90000"/>
              </a:lnSpc>
              <a:spcBef>
                <a:spcPts val="0"/>
              </a:spcBef>
              <a:buSzTx/>
              <a:buNone/>
              <a:defRPr sz="1400">
                <a:solidFill>
                  <a:srgbClr val="525252"/>
                </a:solidFill>
                <a:latin typeface="+mn-lt"/>
                <a:ea typeface="+mn-ea"/>
                <a:cs typeface="+mn-cs"/>
                <a:sym typeface="Montserrat-Bold"/>
              </a:defRPr>
            </a:lvl1pPr>
          </a:lstStyle>
          <a:p>
            <a:r>
              <a:t>Save your time</a:t>
            </a:r>
          </a:p>
        </p:txBody>
      </p:sp>
      <p:sp>
        <p:nvSpPr>
          <p:cNvPr id="1226" name="Slide Number"/>
          <p:cNvSpPr>
            <a:spLocks noGrp="1"/>
          </p:cNvSpPr>
          <p:nvPr>
            <p:ph type="sldNum" sz="quarter" idx="2"/>
          </p:nvPr>
        </p:nvSpPr>
        <p:spPr>
          <a:xfrm>
            <a:off x="11623592" y="307138"/>
            <a:ext cx="285335" cy="287258"/>
          </a:xfrm>
          <a:prstGeom prst="rect">
            <a:avLst/>
          </a:prstGeom>
        </p:spPr>
        <p:txBody>
          <a:bodyPr/>
          <a:lstStyle/>
          <a:p>
            <a:fld id="{86CB4B4D-7CA3-9044-876B-883B54F8677D}" type="slidenum">
              <a:rPr/>
            </a:fld>
            <a:endParaRPr/>
          </a:p>
        </p:txBody>
      </p:sp>
      <p:sp>
        <p:nvSpPr>
          <p:cNvPr id="1215" name="Circle"/>
          <p:cNvSpPr/>
          <p:nvPr/>
        </p:nvSpPr>
        <p:spPr>
          <a:xfrm>
            <a:off x="3825739" y="1158739"/>
            <a:ext cx="4540522" cy="4540522"/>
          </a:xfrm>
          <a:prstGeom prst="ellipse">
            <a:avLst/>
          </a:prstGeom>
          <a:ln w="279400" cap="rnd" cmpd="thickThin">
            <a:solidFill>
              <a:srgbClr val="E4E4E7"/>
            </a:solidFill>
            <a:prstDash val="sysDot"/>
          </a:ln>
        </p:spPr>
        <p:txBody>
          <a:bodyPr lIns="25400" tIns="25400" rIns="25400" bIns="25400" anchor="ctr"/>
          <a:lstStyle/>
          <a:p>
            <a:pPr>
              <a:defRPr sz="3200">
                <a:solidFill>
                  <a:srgbClr val="FFFFFF"/>
                </a:solidFill>
              </a:defRPr>
            </a:pPr>
            <a:endParaRPr sz="1600"/>
          </a:p>
        </p:txBody>
      </p:sp>
      <p:sp>
        <p:nvSpPr>
          <p:cNvPr id="25" name="Oval 24"/>
          <p:cNvSpPr>
            <a:spLocks noChangeAspect="1"/>
          </p:cNvSpPr>
          <p:nvPr userDrawn="1"/>
        </p:nvSpPr>
        <p:spPr>
          <a:xfrm>
            <a:off x="7951901" y="2070710"/>
            <a:ext cx="243000" cy="418366"/>
          </a:xfrm>
          <a:prstGeom prst="ellipse">
            <a:avLst/>
          </a:prstGeom>
          <a:solidFill>
            <a:srgbClr val="3E379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Oval 25"/>
          <p:cNvSpPr>
            <a:spLocks noChangeAspect="1"/>
          </p:cNvSpPr>
          <p:nvPr userDrawn="1"/>
        </p:nvSpPr>
        <p:spPr>
          <a:xfrm>
            <a:off x="7700502" y="4699645"/>
            <a:ext cx="243000" cy="418366"/>
          </a:xfrm>
          <a:prstGeom prst="ellipse">
            <a:avLst/>
          </a:prstGeom>
          <a:solidFill>
            <a:srgbClr val="DF28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7" name="Oval 26"/>
          <p:cNvSpPr>
            <a:spLocks noChangeAspect="1"/>
          </p:cNvSpPr>
          <p:nvPr userDrawn="1"/>
        </p:nvSpPr>
        <p:spPr>
          <a:xfrm>
            <a:off x="3705813" y="3451045"/>
            <a:ext cx="243000" cy="418366"/>
          </a:xfrm>
          <a:prstGeom prst="ellipse">
            <a:avLst/>
          </a:prstGeom>
          <a:solidFill>
            <a:srgbClr val="3E379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en-US" sz="1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733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415592" y="6400892"/>
            <a:ext cx="2520242" cy="230832"/>
          </a:xfrm>
          <a:prstGeom prst="rect">
            <a:avLst/>
          </a:prstGeom>
        </p:spPr>
        <p:txBody>
          <a:bodyPr wrap="none">
            <a:spAutoFit/>
          </a:bodyPr>
          <a:lstStyle/>
          <a:p>
            <a:r>
              <a:rPr lang="en-US" sz="900" b="0" i="0" dirty="0">
                <a:solidFill>
                  <a:schemeClr val="tx1">
                    <a:lumMod val="65000"/>
                    <a:lumOff val="35000"/>
                  </a:schemeClr>
                </a:solidFill>
                <a:effectLst/>
                <a:latin typeface="+mn-lt"/>
              </a:rPr>
              <a:t>© 2018 </a:t>
            </a:r>
            <a:r>
              <a:rPr lang="en-US" sz="900" b="1" i="0" dirty="0">
                <a:solidFill>
                  <a:schemeClr val="tx1">
                    <a:lumMod val="65000"/>
                    <a:lumOff val="35000"/>
                  </a:schemeClr>
                </a:solidFill>
                <a:effectLst/>
                <a:latin typeface="+mj-lt"/>
              </a:rPr>
              <a:t>Slidefabric.com</a:t>
            </a:r>
            <a:r>
              <a:rPr lang="en-US" sz="900" b="0" i="0" dirty="0">
                <a:solidFill>
                  <a:schemeClr val="tx1">
                    <a:lumMod val="65000"/>
                    <a:lumOff val="35000"/>
                  </a:schemeClr>
                </a:solidFill>
                <a:effectLst/>
                <a:latin typeface="+mj-lt"/>
              </a:rPr>
              <a:t> All rights reserved.</a:t>
            </a:r>
            <a:endParaRPr lang="en-US" sz="900" b="0" i="0" dirty="0">
              <a:solidFill>
                <a:schemeClr val="tx1">
                  <a:lumMod val="65000"/>
                  <a:lumOff val="35000"/>
                </a:schemeClr>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415592" y="6400892"/>
            <a:ext cx="2520242" cy="230832"/>
          </a:xfrm>
          <a:prstGeom prst="rect">
            <a:avLst/>
          </a:prstGeom>
        </p:spPr>
        <p:txBody>
          <a:bodyPr wrap="none">
            <a:spAutoFit/>
          </a:bodyPr>
          <a:lstStyle/>
          <a:p>
            <a:r>
              <a:rPr lang="en-US" sz="900" b="0" i="0" dirty="0">
                <a:solidFill>
                  <a:schemeClr val="tx1">
                    <a:lumMod val="65000"/>
                    <a:lumOff val="35000"/>
                  </a:schemeClr>
                </a:solidFill>
                <a:effectLst/>
                <a:latin typeface="+mn-lt"/>
              </a:rPr>
              <a:t>© 2018 </a:t>
            </a:r>
            <a:r>
              <a:rPr lang="en-US" sz="900" b="1" i="0" dirty="0">
                <a:solidFill>
                  <a:schemeClr val="tx1">
                    <a:lumMod val="65000"/>
                    <a:lumOff val="35000"/>
                  </a:schemeClr>
                </a:solidFill>
                <a:effectLst/>
                <a:latin typeface="+mj-lt"/>
              </a:rPr>
              <a:t>Slidefabric.com</a:t>
            </a:r>
            <a:r>
              <a:rPr lang="en-US" sz="900" b="0" i="0" dirty="0">
                <a:solidFill>
                  <a:schemeClr val="tx1">
                    <a:lumMod val="65000"/>
                    <a:lumOff val="35000"/>
                  </a:schemeClr>
                </a:solidFill>
                <a:effectLst/>
                <a:latin typeface="+mj-lt"/>
              </a:rPr>
              <a:t> All rights reserved.</a:t>
            </a:r>
            <a:endParaRPr lang="en-US" sz="900" b="0" i="0" dirty="0">
              <a:solidFill>
                <a:schemeClr val="tx1">
                  <a:lumMod val="65000"/>
                  <a:lumOff val="35000"/>
                </a:schemeClr>
              </a:solidFill>
              <a:latin typeface="+mj-lt"/>
            </a:endParaRPr>
          </a:p>
        </p:txBody>
      </p:sp>
      <p:sp>
        <p:nvSpPr>
          <p:cNvPr id="4" name="Rectangle 3"/>
          <p:cNvSpPr/>
          <p:nvPr userDrawn="1"/>
        </p:nvSpPr>
        <p:spPr>
          <a:xfrm>
            <a:off x="11039748" y="6377809"/>
            <a:ext cx="954107" cy="276999"/>
          </a:xfrm>
          <a:prstGeom prst="rect">
            <a:avLst/>
          </a:prstGeom>
        </p:spPr>
        <p:txBody>
          <a:bodyPr wrap="none">
            <a:spAutoFit/>
          </a:bodyPr>
          <a:lstStyle/>
          <a:p>
            <a:r>
              <a:rPr lang="en-US" sz="700" spc="600" dirty="0">
                <a:solidFill>
                  <a:schemeClr val="tx1">
                    <a:lumMod val="85000"/>
                    <a:lumOff val="15000"/>
                  </a:schemeClr>
                </a:solidFill>
                <a:latin typeface="+mj-lt"/>
              </a:rPr>
              <a:t>PAGE</a:t>
            </a:r>
            <a:fld id="{1FF971EA-3A6D-44E0-AE21-1C9457776B3F}" type="slidenum">
              <a:rPr lang="en-US" sz="1200" spc="600" dirty="0" smtClean="0">
                <a:solidFill>
                  <a:schemeClr val="tx1">
                    <a:lumMod val="85000"/>
                    <a:lumOff val="15000"/>
                  </a:schemeClr>
                </a:solidFill>
                <a:latin typeface="+mn-lt"/>
              </a:rPr>
            </a:fld>
            <a:endParaRPr lang="en-US" sz="1100" dirty="0">
              <a:solidFill>
                <a:schemeClr val="tx1">
                  <a:lumMod val="85000"/>
                  <a:lumOff val="15000"/>
                </a:schemeClr>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extLst>
              <a:ext uri="{BEBA8EAE-BF5A-486C-A8C5-ECC9F3942E4B}">
                <a14:imgProps xmlns:a14="http://schemas.microsoft.com/office/drawing/2010/main">
                  <a14:imgLayer r:embed="rId3">
                    <a14:imgEffect>
                      <a14:saturation sat="66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3" name="Rectangle 2"/>
          <p:cNvSpPr/>
          <p:nvPr userDrawn="1"/>
        </p:nvSpPr>
        <p:spPr>
          <a:xfrm>
            <a:off x="415592" y="6400892"/>
            <a:ext cx="2645276" cy="230832"/>
          </a:xfrm>
          <a:prstGeom prst="rect">
            <a:avLst/>
          </a:prstGeom>
        </p:spPr>
        <p:txBody>
          <a:bodyPr wrap="none">
            <a:spAutoFit/>
          </a:bodyPr>
          <a:lstStyle/>
          <a:p>
            <a:r>
              <a:rPr lang="en-US" sz="900" b="0" i="0" dirty="0">
                <a:solidFill>
                  <a:schemeClr val="bg1"/>
                </a:solidFill>
                <a:effectLst/>
                <a:latin typeface="+mn-lt"/>
              </a:rPr>
              <a:t>© 2018 </a:t>
            </a:r>
            <a:r>
              <a:rPr lang="en-US" sz="900" b="1" i="0" dirty="0">
                <a:solidFill>
                  <a:schemeClr val="bg1"/>
                </a:solidFill>
                <a:effectLst/>
                <a:latin typeface="+mj-lt"/>
              </a:rPr>
              <a:t>Slidefabric.com</a:t>
            </a:r>
            <a:r>
              <a:rPr lang="en-US" sz="900" b="0" i="0" dirty="0">
                <a:solidFill>
                  <a:schemeClr val="bg1"/>
                </a:solidFill>
                <a:effectLst/>
                <a:latin typeface="+mj-lt"/>
              </a:rPr>
              <a:t> All rights reserved.</a:t>
            </a:r>
            <a:endParaRPr lang="en-US" sz="900" b="0" i="0" dirty="0">
              <a:solidFill>
                <a:schemeClr val="bg1"/>
              </a:solidFill>
              <a:latin typeface="+mj-lt"/>
            </a:endParaRPr>
          </a:p>
        </p:txBody>
      </p:sp>
      <p:sp>
        <p:nvSpPr>
          <p:cNvPr id="4" name="Rectangle 3"/>
          <p:cNvSpPr/>
          <p:nvPr userDrawn="1"/>
        </p:nvSpPr>
        <p:spPr>
          <a:xfrm>
            <a:off x="11039748" y="6377809"/>
            <a:ext cx="954107" cy="276999"/>
          </a:xfrm>
          <a:prstGeom prst="rect">
            <a:avLst/>
          </a:prstGeom>
        </p:spPr>
        <p:txBody>
          <a:bodyPr wrap="none">
            <a:spAutoFit/>
          </a:bodyPr>
          <a:lstStyle/>
          <a:p>
            <a:r>
              <a:rPr lang="en-US" sz="700" spc="600" dirty="0">
                <a:solidFill>
                  <a:schemeClr val="bg1"/>
                </a:solidFill>
                <a:latin typeface="+mj-lt"/>
              </a:rPr>
              <a:t>PAGE</a:t>
            </a:r>
            <a:fld id="{1FF971EA-3A6D-44E0-AE21-1C9457776B3F}" type="slidenum">
              <a:rPr lang="en-US" sz="1200" spc="600" dirty="0" smtClean="0">
                <a:solidFill>
                  <a:schemeClr val="bg1"/>
                </a:solidFill>
                <a:latin typeface="+mn-lt"/>
              </a:rPr>
            </a:fld>
            <a:endParaRPr lang="en-US" sz="1100" dirty="0">
              <a:solidFill>
                <a:schemeClr val="bg1"/>
              </a:solidFill>
              <a:latin typeface="+mn-lt"/>
            </a:endParaRPr>
          </a:p>
        </p:txBody>
      </p:sp>
      <p:sp>
        <p:nvSpPr>
          <p:cNvPr id="5" name="Picture Placeholder 4"/>
          <p:cNvSpPr>
            <a:spLocks noGrp="1"/>
          </p:cNvSpPr>
          <p:nvPr>
            <p:ph type="pic" sz="quarter" idx="10"/>
          </p:nvPr>
        </p:nvSpPr>
        <p:spPr>
          <a:xfrm>
            <a:off x="6297613" y="2757488"/>
            <a:ext cx="3849687" cy="2454275"/>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7" Type="http://schemas.openxmlformats.org/officeDocument/2006/relationships/theme" Target="../theme/theme2.xml"/><Relationship Id="rId16" Type="http://schemas.openxmlformats.org/officeDocument/2006/relationships/slideLayout" Target="../slideLayouts/slideLayout2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1" Type="http://schemas.openxmlformats.org/officeDocument/2006/relationships/theme" Target="../theme/theme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bwMode="auto">
          <a:xfrm>
            <a:off x="1060450" y="1139032"/>
            <a:ext cx="10313988"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38100" tIns="38100" rIns="38100" bIns="38100" numCol="1" anchor="t" anchorCtr="0" compatLnSpc="1"/>
          <a:lstStyle/>
          <a:p>
            <a:pPr lvl="0"/>
            <a:r>
              <a:rPr lang="x-none" altLang="x-none">
                <a:sym typeface="Poppins Medium" charset="0"/>
              </a:rPr>
              <a:t>Click to edit Master title style</a:t>
            </a:r>
            <a:endParaRPr lang="x-none" altLang="x-none">
              <a:sym typeface="Poppins Medium" charset="0"/>
            </a:endParaRPr>
          </a:p>
        </p:txBody>
      </p:sp>
      <p:sp>
        <p:nvSpPr>
          <p:cNvPr id="1027" name="Rectangle 3"/>
          <p:cNvSpPr>
            <a:spLocks noGrp="1"/>
          </p:cNvSpPr>
          <p:nvPr>
            <p:ph type="body" idx="1"/>
          </p:nvPr>
        </p:nvSpPr>
        <p:spPr bwMode="auto">
          <a:xfrm>
            <a:off x="1135857" y="2335212"/>
            <a:ext cx="10238581" cy="350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38100" tIns="38100" rIns="38100" bIns="38100" numCol="1" anchor="t" anchorCtr="0" compatLnSpc="1"/>
          <a:lstStyle/>
          <a:p>
            <a:pPr lvl="0"/>
            <a:r>
              <a:rPr lang="x-none" altLang="x-none">
                <a:sym typeface="Poppins" charset="0"/>
              </a:rPr>
              <a:t>Click to edit Master text styles</a:t>
            </a:r>
            <a:endParaRPr lang="x-none" altLang="x-none">
              <a:sym typeface="Poppins" charset="0"/>
            </a:endParaRPr>
          </a:p>
          <a:p>
            <a:pPr lvl="1"/>
            <a:r>
              <a:rPr lang="x-none" altLang="x-none">
                <a:sym typeface="Poppins" charset="0"/>
              </a:rPr>
              <a:t>Second level</a:t>
            </a:r>
            <a:endParaRPr lang="x-none" altLang="x-none">
              <a:sym typeface="Poppins" charset="0"/>
            </a:endParaRPr>
          </a:p>
          <a:p>
            <a:pPr lvl="2"/>
            <a:r>
              <a:rPr lang="x-none" altLang="x-none">
                <a:sym typeface="Poppins" charset="0"/>
              </a:rPr>
              <a:t>Third level</a:t>
            </a:r>
            <a:endParaRPr lang="x-none" altLang="x-none">
              <a:sym typeface="Poppins" charset="0"/>
            </a:endParaRPr>
          </a:p>
          <a:p>
            <a:pPr lvl="3"/>
            <a:r>
              <a:rPr lang="x-none" altLang="x-none">
                <a:sym typeface="Poppins" charset="0"/>
              </a:rPr>
              <a:t>Fourth level</a:t>
            </a:r>
            <a:endParaRPr lang="x-none" altLang="x-none">
              <a:sym typeface="Poppins" charset="0"/>
            </a:endParaRPr>
          </a:p>
          <a:p>
            <a:pPr lvl="4"/>
            <a:r>
              <a:rPr lang="x-none" altLang="x-none">
                <a:sym typeface="Poppins" charset="0"/>
              </a:rPr>
              <a:t>Fifth level</a:t>
            </a:r>
            <a:endParaRPr lang="x-none" altLang="x-none">
              <a:sym typeface="Poppins" charset="0"/>
            </a:endParaRPr>
          </a:p>
        </p:txBody>
      </p:sp>
      <p:sp>
        <p:nvSpPr>
          <p:cNvPr id="1028" name="Rectangle 4"/>
          <p:cNvSpPr>
            <a:spLocks noGrp="1"/>
          </p:cNvSpPr>
          <p:nvPr>
            <p:ph type="sldNum" sz="quarter" idx="2"/>
          </p:nvPr>
        </p:nvSpPr>
        <p:spPr bwMode="auto">
          <a:xfrm>
            <a:off x="11272838" y="6176169"/>
            <a:ext cx="447675"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38100" tIns="38100" rIns="38100" bIns="38100" numCol="1" anchor="t" anchorCtr="0" compatLnSpc="1"/>
          <a:lstStyle>
            <a:lvl1pPr algn="ctr" eaLnBrk="1">
              <a:defRPr b="0" i="0">
                <a:solidFill>
                  <a:schemeClr val="accent5"/>
                </a:solidFill>
                <a:latin typeface="Raleway" panose="020B0003030101060003" pitchFamily="34" charset="0"/>
                <a:ea typeface="Raleway" panose="020B0003030101060003" pitchFamily="34" charset="0"/>
                <a:cs typeface="Raleway" panose="020B0003030101060003" pitchFamily="34" charset="0"/>
              </a:defRPr>
            </a:lvl1pPr>
          </a:lstStyle>
          <a:p>
            <a:pPr>
              <a:defRPr/>
            </a:pPr>
            <a:fld id="{83012394-0000-AC47-9758-C9AABE0F376A}" type="slidenum">
              <a:rPr lang="x-none" altLang="x-none" smtClean="0"/>
            </a:fld>
            <a:endParaRPr lang="x-none" altLang="x-none"/>
          </a:p>
        </p:txBody>
      </p:sp>
    </p:spTree>
  </p:cSld>
  <p:clrMap bg1="dk2" tx1="lt1" bg2="dk1"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412750" rtl="0" eaLnBrk="0" fontAlgn="base" hangingPunct="0">
        <a:spcBef>
          <a:spcPct val="0"/>
        </a:spcBef>
        <a:spcAft>
          <a:spcPct val="0"/>
        </a:spcAft>
        <a:defRPr sz="5000" b="1" kern="1200">
          <a:solidFill>
            <a:srgbClr val="272D30"/>
          </a:solidFill>
          <a:latin typeface="Open Sans Semibold" charset="0"/>
          <a:ea typeface="Open Sans Semibold" charset="0"/>
          <a:cs typeface="Open Sans Semibold" charset="0"/>
          <a:sym typeface="Poppins Medium" charset="0"/>
        </a:defRPr>
      </a:lvl1pPr>
      <a:lvl2pPr algn="l" defTabSz="412750" rtl="0" eaLnBrk="0" fontAlgn="base" hangingPunct="0">
        <a:spcBef>
          <a:spcPct val="0"/>
        </a:spcBef>
        <a:spcAft>
          <a:spcPct val="0"/>
        </a:spcAft>
        <a:defRPr sz="5000" b="1">
          <a:solidFill>
            <a:srgbClr val="272D30"/>
          </a:solidFill>
          <a:latin typeface="Open Sans Semibold" charset="0"/>
          <a:ea typeface="Open Sans Semibold" charset="0"/>
          <a:cs typeface="Open Sans Semibold" charset="0"/>
          <a:sym typeface="Poppins Medium" charset="0"/>
        </a:defRPr>
      </a:lvl2pPr>
      <a:lvl3pPr algn="l" defTabSz="412750" rtl="0" eaLnBrk="0" fontAlgn="base" hangingPunct="0">
        <a:spcBef>
          <a:spcPct val="0"/>
        </a:spcBef>
        <a:spcAft>
          <a:spcPct val="0"/>
        </a:spcAft>
        <a:defRPr sz="5000" b="1">
          <a:solidFill>
            <a:srgbClr val="272D30"/>
          </a:solidFill>
          <a:latin typeface="Open Sans Semibold" charset="0"/>
          <a:ea typeface="Open Sans Semibold" charset="0"/>
          <a:cs typeface="Open Sans Semibold" charset="0"/>
          <a:sym typeface="Poppins Medium" charset="0"/>
        </a:defRPr>
      </a:lvl3pPr>
      <a:lvl4pPr algn="l" defTabSz="412750" rtl="0" eaLnBrk="0" fontAlgn="base" hangingPunct="0">
        <a:spcBef>
          <a:spcPct val="0"/>
        </a:spcBef>
        <a:spcAft>
          <a:spcPct val="0"/>
        </a:spcAft>
        <a:defRPr sz="5000" b="1">
          <a:solidFill>
            <a:srgbClr val="272D30"/>
          </a:solidFill>
          <a:latin typeface="Open Sans Semibold" charset="0"/>
          <a:ea typeface="Open Sans Semibold" charset="0"/>
          <a:cs typeface="Open Sans Semibold" charset="0"/>
          <a:sym typeface="Poppins Medium" charset="0"/>
        </a:defRPr>
      </a:lvl4pPr>
      <a:lvl5pPr algn="l" defTabSz="412750" rtl="0" eaLnBrk="0" fontAlgn="base" hangingPunct="0">
        <a:spcBef>
          <a:spcPct val="0"/>
        </a:spcBef>
        <a:spcAft>
          <a:spcPct val="0"/>
        </a:spcAft>
        <a:defRPr sz="5000" b="1">
          <a:solidFill>
            <a:srgbClr val="272D30"/>
          </a:solidFill>
          <a:latin typeface="Open Sans Semibold" charset="0"/>
          <a:ea typeface="Open Sans Semibold" charset="0"/>
          <a:cs typeface="Open Sans Semibold" charset="0"/>
          <a:sym typeface="Poppins Medium" charset="0"/>
        </a:defRPr>
      </a:lvl5pPr>
      <a:lvl6pPr marL="228600" algn="l" defTabSz="412750" rtl="0" fontAlgn="base" hangingPunct="0">
        <a:lnSpc>
          <a:spcPct val="80000"/>
        </a:lnSpc>
        <a:spcBef>
          <a:spcPct val="0"/>
        </a:spcBef>
        <a:spcAft>
          <a:spcPct val="0"/>
        </a:spcAft>
        <a:defRPr sz="5000">
          <a:solidFill>
            <a:srgbClr val="272D30"/>
          </a:solidFill>
          <a:latin typeface="Poppins Medium" charset="0"/>
          <a:ea typeface="Poppins Medium" charset="0"/>
          <a:cs typeface="Poppins Medium" charset="0"/>
          <a:sym typeface="Poppins Medium" charset="0"/>
        </a:defRPr>
      </a:lvl6pPr>
      <a:lvl7pPr marL="457200" algn="l" defTabSz="412750" rtl="0" fontAlgn="base" hangingPunct="0">
        <a:lnSpc>
          <a:spcPct val="80000"/>
        </a:lnSpc>
        <a:spcBef>
          <a:spcPct val="0"/>
        </a:spcBef>
        <a:spcAft>
          <a:spcPct val="0"/>
        </a:spcAft>
        <a:defRPr sz="5000">
          <a:solidFill>
            <a:srgbClr val="272D30"/>
          </a:solidFill>
          <a:latin typeface="Poppins Medium" charset="0"/>
          <a:ea typeface="Poppins Medium" charset="0"/>
          <a:cs typeface="Poppins Medium" charset="0"/>
          <a:sym typeface="Poppins Medium" charset="0"/>
        </a:defRPr>
      </a:lvl7pPr>
      <a:lvl8pPr marL="685800" algn="l" defTabSz="412750" rtl="0" fontAlgn="base" hangingPunct="0">
        <a:lnSpc>
          <a:spcPct val="80000"/>
        </a:lnSpc>
        <a:spcBef>
          <a:spcPct val="0"/>
        </a:spcBef>
        <a:spcAft>
          <a:spcPct val="0"/>
        </a:spcAft>
        <a:defRPr sz="5000">
          <a:solidFill>
            <a:srgbClr val="272D30"/>
          </a:solidFill>
          <a:latin typeface="Poppins Medium" charset="0"/>
          <a:ea typeface="Poppins Medium" charset="0"/>
          <a:cs typeface="Poppins Medium" charset="0"/>
          <a:sym typeface="Poppins Medium" charset="0"/>
        </a:defRPr>
      </a:lvl8pPr>
      <a:lvl9pPr marL="914400" algn="l" defTabSz="412750" rtl="0" fontAlgn="base" hangingPunct="0">
        <a:lnSpc>
          <a:spcPct val="80000"/>
        </a:lnSpc>
        <a:spcBef>
          <a:spcPct val="0"/>
        </a:spcBef>
        <a:spcAft>
          <a:spcPct val="0"/>
        </a:spcAft>
        <a:defRPr sz="5000">
          <a:solidFill>
            <a:srgbClr val="272D30"/>
          </a:solidFill>
          <a:latin typeface="Poppins Medium" charset="0"/>
          <a:ea typeface="Poppins Medium" charset="0"/>
          <a:cs typeface="Poppins Medium" charset="0"/>
          <a:sym typeface="Poppins Medium" charset="0"/>
        </a:defRPr>
      </a:lvl9pPr>
    </p:titleStyle>
    <p:bodyStyle>
      <a:lvl1pPr algn="l" defTabSz="412750" rtl="0" eaLnBrk="0" fontAlgn="base" hangingPunct="0">
        <a:lnSpc>
          <a:spcPct val="150000"/>
        </a:lnSpc>
        <a:spcBef>
          <a:spcPct val="0"/>
        </a:spcBef>
        <a:spcAft>
          <a:spcPct val="0"/>
        </a:spcAft>
        <a:defRPr sz="1100" kern="1200">
          <a:solidFill>
            <a:srgbClr val="9B9A9C"/>
          </a:solidFill>
          <a:latin typeface="Open Sans" charset="0"/>
          <a:ea typeface="Open Sans" charset="0"/>
          <a:cs typeface="Open Sans" charset="0"/>
          <a:sym typeface="Poppins" charset="0"/>
        </a:defRPr>
      </a:lvl1pPr>
      <a:lvl2pPr indent="114300" algn="l" defTabSz="412750" rtl="0" eaLnBrk="0" fontAlgn="base" hangingPunct="0">
        <a:lnSpc>
          <a:spcPct val="150000"/>
        </a:lnSpc>
        <a:spcBef>
          <a:spcPct val="0"/>
        </a:spcBef>
        <a:spcAft>
          <a:spcPct val="0"/>
        </a:spcAft>
        <a:defRPr sz="1100" kern="1200">
          <a:solidFill>
            <a:srgbClr val="9B9A9C"/>
          </a:solidFill>
          <a:latin typeface="Open Sans" charset="0"/>
          <a:ea typeface="Open Sans" charset="0"/>
          <a:cs typeface="Open Sans" charset="0"/>
          <a:sym typeface="Poppins" charset="0"/>
        </a:defRPr>
      </a:lvl2pPr>
      <a:lvl3pPr indent="228600" algn="l" defTabSz="412750" rtl="0" eaLnBrk="0" fontAlgn="base" hangingPunct="0">
        <a:lnSpc>
          <a:spcPct val="150000"/>
        </a:lnSpc>
        <a:spcBef>
          <a:spcPct val="0"/>
        </a:spcBef>
        <a:spcAft>
          <a:spcPct val="0"/>
        </a:spcAft>
        <a:defRPr sz="1100" kern="1200">
          <a:solidFill>
            <a:srgbClr val="9B9A9C"/>
          </a:solidFill>
          <a:latin typeface="Open Sans" charset="0"/>
          <a:ea typeface="Open Sans" charset="0"/>
          <a:cs typeface="Open Sans" charset="0"/>
          <a:sym typeface="Poppins" charset="0"/>
        </a:defRPr>
      </a:lvl3pPr>
      <a:lvl4pPr indent="342900" algn="l" defTabSz="412750" rtl="0" eaLnBrk="0" fontAlgn="base" hangingPunct="0">
        <a:lnSpc>
          <a:spcPct val="150000"/>
        </a:lnSpc>
        <a:spcBef>
          <a:spcPct val="0"/>
        </a:spcBef>
        <a:spcAft>
          <a:spcPct val="0"/>
        </a:spcAft>
        <a:defRPr sz="1100" kern="1200">
          <a:solidFill>
            <a:srgbClr val="9B9A9C"/>
          </a:solidFill>
          <a:latin typeface="Open Sans" charset="0"/>
          <a:ea typeface="Open Sans" charset="0"/>
          <a:cs typeface="Open Sans" charset="0"/>
          <a:sym typeface="Poppins" charset="0"/>
        </a:defRPr>
      </a:lvl4pPr>
      <a:lvl5pPr indent="457200" algn="l" defTabSz="412750" rtl="0" eaLnBrk="0" fontAlgn="base" hangingPunct="0">
        <a:lnSpc>
          <a:spcPct val="150000"/>
        </a:lnSpc>
        <a:spcBef>
          <a:spcPct val="0"/>
        </a:spcBef>
        <a:spcAft>
          <a:spcPct val="0"/>
        </a:spcAft>
        <a:defRPr sz="1100" kern="1200">
          <a:solidFill>
            <a:srgbClr val="9B9A9C"/>
          </a:solidFill>
          <a:latin typeface="Open Sans" charset="0"/>
          <a:ea typeface="Open Sans" charset="0"/>
          <a:cs typeface="Open Sans" charset="0"/>
          <a:sym typeface="Poppins" charset="0"/>
        </a:defRPr>
      </a:lvl5pPr>
      <a:lvl6pPr marL="1257300" indent="-114300" algn="l" defTabSz="457200" rtl="0" eaLnBrk="1" latinLnBrk="0" hangingPunct="1">
        <a:lnSpc>
          <a:spcPct val="90000"/>
        </a:lnSpc>
        <a:spcBef>
          <a:spcPts val="250"/>
        </a:spcBef>
        <a:buFont typeface="Arial" panose="020B0604020202020204"/>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8.png"/><Relationship Id="rId2" Type="http://schemas.openxmlformats.org/officeDocument/2006/relationships/image" Target="../media/image64.jpe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8.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8.png"/><Relationship Id="rId2" Type="http://schemas.openxmlformats.org/officeDocument/2006/relationships/hyperlink" Target="https://www.cnblogs.com/xiaodingdong/p/11712557.html#/zh-cn/quickstart" TargetMode="Externa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hyperlink" Target="http://localhost:3000/" TargetMode="External"/><Relationship Id="rId1" Type="http://schemas.openxmlformats.org/officeDocument/2006/relationships/image" Target="../media/image70.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8.pn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79.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6.xml"/><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4716" t="666" r="3290" b="-666"/>
          <a:stretch>
            <a:fillRect/>
          </a:stretch>
        </p:blipFill>
        <p:spPr>
          <a:xfrm>
            <a:off x="0" y="-46299"/>
            <a:ext cx="12192000" cy="6950598"/>
          </a:xfrm>
          <a:prstGeom prst="rect">
            <a:avLst/>
          </a:prstGeom>
          <a:ln>
            <a:noFill/>
          </a:ln>
        </p:spPr>
      </p:pic>
      <p:pic>
        <p:nvPicPr>
          <p:cNvPr id="2" name="5c00b8a8c460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803525" y="-1021715"/>
            <a:ext cx="487363" cy="487363"/>
          </a:xfrm>
          <a:prstGeom prst="rect">
            <a:avLst/>
          </a:prstGeom>
        </p:spPr>
      </p:pic>
      <p:sp>
        <p:nvSpPr>
          <p:cNvPr id="4" name="文本框 3"/>
          <p:cNvSpPr txBox="1"/>
          <p:nvPr/>
        </p:nvSpPr>
        <p:spPr>
          <a:xfrm>
            <a:off x="7067752" y="1315153"/>
            <a:ext cx="4621327" cy="461665"/>
          </a:xfrm>
          <a:prstGeom prst="rect">
            <a:avLst/>
          </a:prstGeom>
          <a:noFill/>
        </p:spPr>
        <p:txBody>
          <a:bodyPr wrap="square" rtlCol="0">
            <a:spAutoFit/>
          </a:bodyPr>
          <a:lstStyle/>
          <a:p>
            <a:pPr algn="dist"/>
            <a:r>
              <a:rPr lang="zh-CN" altLang="en-US" sz="2400" b="1" dirty="0">
                <a:latin typeface="仓耳玄三M W05" panose="02020400000000000000" pitchFamily="18" charset="-122"/>
                <a:ea typeface="仓耳玄三M W05" panose="02020400000000000000" pitchFamily="18" charset="-122"/>
              </a:rPr>
              <a:t>项目展示：</a:t>
            </a:r>
            <a:r>
              <a:rPr lang="en-US" altLang="zh-CN" sz="2400" b="1" dirty="0">
                <a:latin typeface="仓耳玄三M W05" panose="02020400000000000000" pitchFamily="18" charset="-122"/>
                <a:ea typeface="仓耳玄三M W05" panose="02020400000000000000" pitchFamily="18" charset="-122"/>
              </a:rPr>
              <a:t>Piggy-paradise</a:t>
            </a:r>
            <a:endParaRPr lang="zh-CN" altLang="en-US" sz="2400" b="1" dirty="0">
              <a:latin typeface="仓耳玄三M W05" panose="02020400000000000000" pitchFamily="18" charset="-122"/>
              <a:ea typeface="仓耳玄三M W05" panose="02020400000000000000" pitchFamily="18" charset="-122"/>
            </a:endParaRPr>
          </a:p>
        </p:txBody>
      </p:sp>
      <p:sp>
        <p:nvSpPr>
          <p:cNvPr id="5" name="文本框 4"/>
          <p:cNvSpPr txBox="1"/>
          <p:nvPr/>
        </p:nvSpPr>
        <p:spPr>
          <a:xfrm>
            <a:off x="3503175" y="6081796"/>
            <a:ext cx="4955026" cy="400110"/>
          </a:xfrm>
          <a:prstGeom prst="rect">
            <a:avLst/>
          </a:prstGeom>
          <a:noFill/>
        </p:spPr>
        <p:txBody>
          <a:bodyPr wrap="square" rtlCol="0">
            <a:spAutoFit/>
          </a:bodyPr>
          <a:lstStyle/>
          <a:p>
            <a:pPr algn="dist"/>
            <a:r>
              <a:rPr lang="zh-CN" altLang="en-US" sz="2000" dirty="0">
                <a:latin typeface="仓耳玄三M W05" panose="02020400000000000000" pitchFamily="18" charset="-122"/>
                <a:ea typeface="仓耳玄三M W05" panose="02020400000000000000" pitchFamily="18" charset="-122"/>
              </a:rPr>
              <a:t>信息学部</a:t>
            </a:r>
            <a:r>
              <a:rPr lang="en-US" altLang="zh-CN" sz="2000" dirty="0">
                <a:latin typeface="仓耳玄三M W05" panose="02020400000000000000" pitchFamily="18" charset="-122"/>
                <a:ea typeface="仓耳玄三M W05" panose="02020400000000000000" pitchFamily="18" charset="-122"/>
              </a:rPr>
              <a:t>/</a:t>
            </a:r>
            <a:r>
              <a:rPr lang="zh-CN" altLang="en-US" sz="2000" dirty="0">
                <a:latin typeface="仓耳玄三M W05" panose="02020400000000000000" pitchFamily="18" charset="-122"/>
                <a:ea typeface="仓耳玄三M W05" panose="02020400000000000000" pitchFamily="18" charset="-122"/>
              </a:rPr>
              <a:t>软件工程</a:t>
            </a:r>
            <a:r>
              <a:rPr lang="en-US" altLang="zh-CN" sz="2000" dirty="0">
                <a:latin typeface="仓耳玄三M W05" panose="02020400000000000000" pitchFamily="18" charset="-122"/>
                <a:ea typeface="仓耳玄三M W05" panose="02020400000000000000" pitchFamily="18" charset="-122"/>
              </a:rPr>
              <a:t>/</a:t>
            </a:r>
            <a:r>
              <a:rPr lang="zh-CN" altLang="en-US" sz="2000" dirty="0">
                <a:latin typeface="仓耳玄三M W05" panose="02020400000000000000" pitchFamily="18" charset="-122"/>
                <a:ea typeface="仓耳玄三M W05" panose="02020400000000000000" pitchFamily="18" charset="-122"/>
              </a:rPr>
              <a:t>软件工程实践</a:t>
            </a:r>
            <a:r>
              <a:rPr lang="en-US" altLang="zh-CN" sz="2000" dirty="0">
                <a:latin typeface="仓耳玄三M W05" panose="02020400000000000000" pitchFamily="18" charset="-122"/>
                <a:ea typeface="仓耳玄三M W05" panose="02020400000000000000" pitchFamily="18" charset="-122"/>
              </a:rPr>
              <a:t>/</a:t>
            </a:r>
            <a:endParaRPr lang="zh-CN" altLang="en-US" sz="2000" dirty="0">
              <a:latin typeface="仓耳玄三M W05" panose="02020400000000000000" pitchFamily="18" charset="-122"/>
              <a:ea typeface="仓耳玄三M W05" panose="02020400000000000000" pitchFamily="18" charset="-122"/>
            </a:endParaRPr>
          </a:p>
        </p:txBody>
      </p:sp>
      <p:sp>
        <p:nvSpPr>
          <p:cNvPr id="6" name="文本框 5"/>
          <p:cNvSpPr txBox="1"/>
          <p:nvPr/>
        </p:nvSpPr>
        <p:spPr>
          <a:xfrm>
            <a:off x="8458201" y="1968379"/>
            <a:ext cx="3061668" cy="457200"/>
          </a:xfrm>
          <a:prstGeom prst="rect">
            <a:avLst/>
          </a:prstGeom>
          <a:noFill/>
        </p:spPr>
        <p:txBody>
          <a:bodyPr wrap="square" rtlCol="0">
            <a:spAutoFit/>
          </a:bodyPr>
          <a:lstStyle/>
          <a:p>
            <a:pPr algn="dist"/>
            <a:r>
              <a:rPr lang="zh-CN" altLang="en-US" sz="2400" b="1" dirty="0">
                <a:latin typeface="仓耳玄三M W05" panose="02020400000000000000" pitchFamily="18" charset="-122"/>
                <a:ea typeface="仓耳玄三M W05" panose="02020400000000000000" pitchFamily="18" charset="-122"/>
              </a:rPr>
              <a:t>时间：</a:t>
            </a:r>
            <a:r>
              <a:rPr lang="en-US" altLang="zh-CN" sz="2400" b="1" dirty="0">
                <a:latin typeface="仓耳玄三M W05" panose="02020400000000000000" pitchFamily="18" charset="-122"/>
                <a:ea typeface="仓耳玄三M W05" panose="02020400000000000000" pitchFamily="18" charset="-122"/>
              </a:rPr>
              <a:t>2021.06.08</a:t>
            </a:r>
            <a:endParaRPr lang="zh-CN" altLang="en-US" sz="2400" b="1" dirty="0">
              <a:latin typeface="仓耳玄三M W05" panose="02020400000000000000" pitchFamily="18" charset="-122"/>
              <a:ea typeface="仓耳玄三M W05" panose="02020400000000000000" pitchFamily="18" charset="-122"/>
            </a:endParaRPr>
          </a:p>
        </p:txBody>
      </p:sp>
      <p:pic>
        <p:nvPicPr>
          <p:cNvPr id="7" name="图片 6" descr="timg"/>
          <p:cNvPicPr>
            <a:picLocks noChangeAspect="1"/>
          </p:cNvPicPr>
          <p:nvPr/>
        </p:nvPicPr>
        <p:blipFill>
          <a:blip r:embed="rId5"/>
          <a:srcRect l="5744" t="2501" r="7014" b="10766"/>
          <a:stretch>
            <a:fillRect/>
          </a:stretch>
        </p:blipFill>
        <p:spPr>
          <a:xfrm>
            <a:off x="4958715" y="184150"/>
            <a:ext cx="1771650" cy="1771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remove" display="0">
                  <p:stCondLst>
                    <p:cond delay="indefinite"/>
                  </p:stCondLst>
                  <p:endCondLst>
                    <p:cond evt="onStopAudio" delay="0">
                      <p:tgtEl>
                        <p:sldTgt/>
                      </p:tgtEl>
                    </p:cond>
                  </p:endCondLst>
                </p:cTn>
                <p:tgtEl>
                  <p:spTgt spid="2"/>
                </p:tgtEl>
              </p:cMediaNode>
            </p:audio>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4386" y="405130"/>
            <a:ext cx="2225040" cy="701040"/>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登录按钮</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3" name="文本框 2"/>
          <p:cNvSpPr txBox="1"/>
          <p:nvPr/>
        </p:nvSpPr>
        <p:spPr>
          <a:xfrm>
            <a:off x="568583" y="1284815"/>
            <a:ext cx="5309586" cy="954107"/>
          </a:xfrm>
          <a:prstGeom prst="rect">
            <a:avLst/>
          </a:prstGeom>
          <a:noFill/>
        </p:spPr>
        <p:txBody>
          <a:bodyPr wrap="square" rtlCol="0">
            <a:spAutoFit/>
          </a:bodyPr>
          <a:lstStyle/>
          <a:p>
            <a:r>
              <a:rPr lang="zh-CN" altLang="en-US" sz="2800" dirty="0"/>
              <a:t>在</a:t>
            </a:r>
            <a:r>
              <a:rPr lang="en-US" altLang="zh-CN" sz="2800" dirty="0" err="1"/>
              <a:t>onsubmit</a:t>
            </a:r>
            <a:r>
              <a:rPr lang="en-US" altLang="zh-CN" sz="2800" dirty="0"/>
              <a:t>()</a:t>
            </a:r>
            <a:r>
              <a:rPr lang="zh-CN" altLang="en-US" sz="2800" dirty="0"/>
              <a:t>方法中，调用云函数</a:t>
            </a:r>
            <a:r>
              <a:rPr lang="en-US" altLang="zh-CN" sz="2800" dirty="0" err="1"/>
              <a:t>user_login</a:t>
            </a:r>
            <a:r>
              <a:rPr lang="zh-CN" altLang="en-US" sz="2800" dirty="0"/>
              <a:t>完成用户数据的校验。</a:t>
            </a:r>
            <a:endParaRPr lang="zh-CN" altLang="en-US" sz="2800" dirty="0"/>
          </a:p>
        </p:txBody>
      </p:sp>
      <p:pic>
        <p:nvPicPr>
          <p:cNvPr id="9" name="图片 8"/>
          <p:cNvPicPr>
            <a:picLocks noChangeAspect="1"/>
          </p:cNvPicPr>
          <p:nvPr/>
        </p:nvPicPr>
        <p:blipFill>
          <a:blip r:embed="rId1"/>
          <a:stretch>
            <a:fillRect/>
          </a:stretch>
        </p:blipFill>
        <p:spPr>
          <a:xfrm>
            <a:off x="6323203" y="233939"/>
            <a:ext cx="3646419" cy="6481554"/>
          </a:xfrm>
          <a:prstGeom prst="rect">
            <a:avLst/>
          </a:prstGeom>
        </p:spPr>
      </p:pic>
      <p:pic>
        <p:nvPicPr>
          <p:cNvPr id="2" name="图片 1"/>
          <p:cNvPicPr>
            <a:picLocks noChangeAspect="1"/>
          </p:cNvPicPr>
          <p:nvPr/>
        </p:nvPicPr>
        <p:blipFill>
          <a:blip r:embed="rId2"/>
          <a:stretch>
            <a:fillRect/>
          </a:stretch>
        </p:blipFill>
        <p:spPr>
          <a:xfrm>
            <a:off x="698179" y="3669980"/>
            <a:ext cx="4388726" cy="2667480"/>
          </a:xfrm>
          <a:prstGeom prst="rect">
            <a:avLst/>
          </a:prstGeom>
        </p:spPr>
      </p:pic>
      <p:sp>
        <p:nvSpPr>
          <p:cNvPr id="6" name="文本框 5"/>
          <p:cNvSpPr txBox="1"/>
          <p:nvPr/>
        </p:nvSpPr>
        <p:spPr>
          <a:xfrm>
            <a:off x="568583" y="3036516"/>
            <a:ext cx="5309586" cy="523220"/>
          </a:xfrm>
          <a:prstGeom prst="rect">
            <a:avLst/>
          </a:prstGeom>
          <a:noFill/>
        </p:spPr>
        <p:txBody>
          <a:bodyPr wrap="square" rtlCol="0">
            <a:spAutoFit/>
          </a:bodyPr>
          <a:lstStyle/>
          <a:p>
            <a:r>
              <a:rPr lang="en-US" altLang="zh-CN" sz="2800" dirty="0" err="1"/>
              <a:t>user_login</a:t>
            </a:r>
            <a:r>
              <a:rPr lang="zh-CN" altLang="en-US" sz="2800" dirty="0"/>
              <a:t>函数</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3485" y="434951"/>
            <a:ext cx="2225040" cy="701040"/>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注册按钮</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2" name="文本框 1"/>
          <p:cNvSpPr txBox="1"/>
          <p:nvPr/>
        </p:nvSpPr>
        <p:spPr>
          <a:xfrm>
            <a:off x="636233" y="2024109"/>
            <a:ext cx="5459767" cy="1231106"/>
          </a:xfrm>
          <a:prstGeom prst="rect">
            <a:avLst/>
          </a:prstGeom>
          <a:noFill/>
        </p:spPr>
        <p:txBody>
          <a:bodyPr wrap="square" rtlCol="0">
            <a:spAutoFit/>
          </a:bodyPr>
          <a:lstStyle/>
          <a:p>
            <a:r>
              <a:rPr lang="zh-CN" altLang="en-US" sz="2800" dirty="0"/>
              <a:t>通过注册按钮绑定</a:t>
            </a:r>
            <a:r>
              <a:rPr lang="en-US" altLang="zh-CN" sz="2800" dirty="0" err="1"/>
              <a:t>toregister</a:t>
            </a:r>
            <a:r>
              <a:rPr lang="zh-CN" altLang="en-US" sz="2800" dirty="0"/>
              <a:t>函数，直接跳转至注册页面</a:t>
            </a:r>
            <a:endParaRPr lang="en-US" altLang="zh-CN" sz="2800" dirty="0"/>
          </a:p>
          <a:p>
            <a:endParaRPr lang="zh-CN" altLang="en-US" dirty="0"/>
          </a:p>
        </p:txBody>
      </p:sp>
      <p:pic>
        <p:nvPicPr>
          <p:cNvPr id="6" name="图片 5"/>
          <p:cNvPicPr>
            <a:picLocks noChangeAspect="1"/>
          </p:cNvPicPr>
          <p:nvPr/>
        </p:nvPicPr>
        <p:blipFill>
          <a:blip r:embed="rId1"/>
          <a:stretch>
            <a:fillRect/>
          </a:stretch>
        </p:blipFill>
        <p:spPr>
          <a:xfrm>
            <a:off x="6776713" y="1920188"/>
            <a:ext cx="4228342" cy="23144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845" y="231140"/>
            <a:ext cx="3828415" cy="701040"/>
          </a:xfrm>
          <a:prstGeom prst="rect">
            <a:avLst/>
          </a:prstGeom>
          <a:noFill/>
        </p:spPr>
        <p:txBody>
          <a:bodyPr wrap="square" rtlCol="0" anchor="t">
            <a:spAutoFit/>
          </a:bodyPr>
          <a:p>
            <a:pPr algn="ctr"/>
            <a:r>
              <a:rPr lang="en-US" altLang="zh-CN"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a:t>
            </a:r>
            <a:r>
              <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注册功能</a:t>
            </a:r>
            <a:endPar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p:txBody>
      </p:sp>
      <p:sp>
        <p:nvSpPr>
          <p:cNvPr id="9" name="文本框 8"/>
          <p:cNvSpPr txBox="1"/>
          <p:nvPr/>
        </p:nvSpPr>
        <p:spPr>
          <a:xfrm>
            <a:off x="220980" y="1054735"/>
            <a:ext cx="3446145" cy="583565"/>
          </a:xfrm>
          <a:prstGeom prst="rect">
            <a:avLst/>
          </a:prstGeom>
          <a:noFill/>
        </p:spPr>
        <p:txBody>
          <a:bodyPr wrap="square" rtlCol="0">
            <a:spAutoFit/>
          </a:bodyPr>
          <a:p>
            <a:pPr algn="ctr"/>
            <a:r>
              <a:rPr lang="en-US" altLang="zh-CN" sz="3200">
                <a:solidFill>
                  <a:schemeClr val="accent1"/>
                </a:solidFill>
                <a:effectLst>
                  <a:outerShdw blurRad="38100" dist="25400" dir="5400000" algn="ctr" rotWithShape="0">
                    <a:srgbClr val="6E747A">
                      <a:alpha val="43000"/>
                    </a:srgbClr>
                  </a:outerShdw>
                </a:effectLst>
              </a:rPr>
              <a:t>1.</a:t>
            </a:r>
            <a:r>
              <a:rPr lang="zh-CN" altLang="en-US" sz="3200">
                <a:solidFill>
                  <a:schemeClr val="accent1"/>
                </a:solidFill>
                <a:effectLst>
                  <a:outerShdw blurRad="38100" dist="25400" dir="5400000" algn="ctr" rotWithShape="0">
                    <a:srgbClr val="6E747A">
                      <a:alpha val="43000"/>
                    </a:srgbClr>
                  </a:outerShdw>
                </a:effectLst>
              </a:rPr>
              <a:t>前端框架</a:t>
            </a:r>
            <a:endParaRPr lang="zh-CN" altLang="en-US" sz="320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1447165" y="1706880"/>
            <a:ext cx="3275330" cy="2676525"/>
          </a:xfrm>
          <a:prstGeom prst="rect">
            <a:avLst/>
          </a:prstGeom>
          <a:noFill/>
        </p:spPr>
        <p:txBody>
          <a:bodyPr wrap="square" rtlCol="0" anchor="t">
            <a:spAutoFit/>
          </a:bodyPr>
          <a:p>
            <a:r>
              <a:rPr lang="en-US" altLang="zh-CN">
                <a:sym typeface="+mn-ea"/>
              </a:rPr>
              <a:t>	</a:t>
            </a:r>
            <a:r>
              <a:rPr lang="zh-CN" altLang="en-US" sz="2400">
                <a:sym typeface="+mn-ea"/>
              </a:rPr>
              <a:t>首先注册功能的前端页面主要是用微信专用的</a:t>
            </a:r>
            <a:r>
              <a:rPr lang="en-US" altLang="zh-CN" sz="2400">
                <a:sym typeface="+mn-ea"/>
              </a:rPr>
              <a:t>Vant</a:t>
            </a:r>
            <a:r>
              <a:rPr lang="zh-CN" altLang="en-US" sz="2400">
                <a:sym typeface="+mn-ea"/>
              </a:rPr>
              <a:t>框架进行设计。可以看到在文件</a:t>
            </a:r>
            <a:r>
              <a:rPr lang="en-US" altLang="zh-CN" sz="2400">
                <a:sym typeface="+mn-ea"/>
              </a:rPr>
              <a:t>register.wxml</a:t>
            </a:r>
            <a:r>
              <a:rPr lang="zh-CN" altLang="en-US" sz="2400">
                <a:sym typeface="+mn-ea"/>
              </a:rPr>
              <a:t>中构建基本的</a:t>
            </a:r>
            <a:r>
              <a:rPr lang="en-US" altLang="zh-CN" sz="2400">
                <a:sym typeface="+mn-ea"/>
              </a:rPr>
              <a:t>ui</a:t>
            </a:r>
            <a:r>
              <a:rPr lang="zh-CN" altLang="en-US" sz="2400">
                <a:sym typeface="+mn-ea"/>
              </a:rPr>
              <a:t>界面。该框架如下图所示。</a:t>
            </a:r>
            <a:endParaRPr lang="zh-CN" altLang="en-US" sz="2400">
              <a:sym typeface="+mn-ea"/>
            </a:endParaRPr>
          </a:p>
        </p:txBody>
      </p:sp>
      <p:pic>
        <p:nvPicPr>
          <p:cNvPr id="5" name="图片 4" descr="3"/>
          <p:cNvPicPr>
            <a:picLocks noChangeAspect="1"/>
          </p:cNvPicPr>
          <p:nvPr/>
        </p:nvPicPr>
        <p:blipFill>
          <a:blip r:embed="rId1"/>
          <a:stretch>
            <a:fillRect/>
          </a:stretch>
        </p:blipFill>
        <p:spPr>
          <a:xfrm>
            <a:off x="1106805" y="4383405"/>
            <a:ext cx="4126865" cy="2120265"/>
          </a:xfrm>
          <a:prstGeom prst="rect">
            <a:avLst/>
          </a:prstGeom>
        </p:spPr>
      </p:pic>
      <p:pic>
        <p:nvPicPr>
          <p:cNvPr id="6" name="图片 5" descr="12"/>
          <p:cNvPicPr>
            <a:picLocks noChangeAspect="1"/>
          </p:cNvPicPr>
          <p:nvPr/>
        </p:nvPicPr>
        <p:blipFill>
          <a:blip r:embed="rId2"/>
          <a:stretch>
            <a:fillRect/>
          </a:stretch>
        </p:blipFill>
        <p:spPr>
          <a:xfrm>
            <a:off x="6773545" y="513715"/>
            <a:ext cx="3434080" cy="5829935"/>
          </a:xfrm>
          <a:prstGeom prst="rect">
            <a:avLst/>
          </a:prstGeom>
        </p:spPr>
      </p:pic>
      <p:sp>
        <p:nvSpPr>
          <p:cNvPr id="7" name="文本框 6"/>
          <p:cNvSpPr txBox="1"/>
          <p:nvPr/>
        </p:nvSpPr>
        <p:spPr>
          <a:xfrm>
            <a:off x="10560685" y="1054735"/>
            <a:ext cx="547370" cy="2861310"/>
          </a:xfrm>
          <a:prstGeom prst="rect">
            <a:avLst/>
          </a:prstGeom>
          <a:noFill/>
        </p:spPr>
        <p:txBody>
          <a:bodyPr wrap="square" rtlCol="0">
            <a:spAutoFit/>
          </a:bodyPr>
          <a:p>
            <a:r>
              <a:rPr lang="zh-CN" altLang="en-US"/>
              <a:t>注册功能的基本</a:t>
            </a:r>
            <a:r>
              <a:rPr lang="en-US" altLang="zh-CN"/>
              <a:t>ui</a:t>
            </a:r>
            <a:r>
              <a:rPr lang="zh-CN" altLang="en-US"/>
              <a:t>界面</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img"/>
          <p:cNvPicPr>
            <a:picLocks noChangeAspect="1"/>
          </p:cNvPicPr>
          <p:nvPr/>
        </p:nvPicPr>
        <p:blipFill>
          <a:blip r:embed="rId1"/>
          <a:srcRect l="4621" r="7432" b="11069"/>
          <a:stretch>
            <a:fillRect/>
          </a:stretch>
        </p:blipFill>
        <p:spPr>
          <a:xfrm>
            <a:off x="0" y="0"/>
            <a:ext cx="1037590" cy="1054735"/>
          </a:xfrm>
          <a:prstGeom prst="rect">
            <a:avLst/>
          </a:prstGeom>
        </p:spPr>
      </p:pic>
      <p:sp>
        <p:nvSpPr>
          <p:cNvPr id="3" name="文本框 2"/>
          <p:cNvSpPr txBox="1"/>
          <p:nvPr/>
        </p:nvSpPr>
        <p:spPr>
          <a:xfrm>
            <a:off x="800735" y="1054735"/>
            <a:ext cx="6156960" cy="1076325"/>
          </a:xfrm>
          <a:prstGeom prst="rect">
            <a:avLst/>
          </a:prstGeom>
          <a:noFill/>
        </p:spPr>
        <p:txBody>
          <a:bodyPr wrap="square" rtlCol="0">
            <a:spAutoFit/>
          </a:bodyPr>
          <a:p>
            <a:r>
              <a:rPr lang="en-US" altLang="zh-CN" sz="2000"/>
              <a:t>	register.wxml</a:t>
            </a:r>
            <a:r>
              <a:rPr lang="zh-CN" altLang="en-US" sz="2000"/>
              <a:t>文件的前端代码如图所示：可以看到用了</a:t>
            </a:r>
            <a:r>
              <a:rPr lang="en-US" altLang="zh-CN" sz="2000"/>
              <a:t>Vant</a:t>
            </a:r>
            <a:r>
              <a:rPr lang="zh-CN" altLang="en-US" sz="2000"/>
              <a:t>框架</a:t>
            </a:r>
            <a:r>
              <a:rPr lang="en-US" altLang="zh-CN" sz="2000"/>
              <a:t>,</a:t>
            </a:r>
            <a:r>
              <a:rPr lang="zh-CN" altLang="en-US" sz="2000"/>
              <a:t>如</a:t>
            </a:r>
            <a:r>
              <a:rPr lang="en-US" altLang="zh-CN" sz="2000"/>
              <a:t>&lt;van-row&gt;,&lt;van-col&gt;</a:t>
            </a:r>
            <a:r>
              <a:rPr lang="zh-CN" altLang="en-US" sz="2000"/>
              <a:t>等标签</a:t>
            </a:r>
            <a:r>
              <a:rPr lang="zh-CN" altLang="en-US" sz="2400"/>
              <a:t>。</a:t>
            </a:r>
            <a:endParaRPr lang="zh-CN" altLang="en-US" sz="2400"/>
          </a:p>
        </p:txBody>
      </p:sp>
      <p:pic>
        <p:nvPicPr>
          <p:cNvPr id="4" name="图片 3" descr="1"/>
          <p:cNvPicPr>
            <a:picLocks noChangeAspect="1"/>
          </p:cNvPicPr>
          <p:nvPr/>
        </p:nvPicPr>
        <p:blipFill>
          <a:blip r:embed="rId2"/>
          <a:stretch>
            <a:fillRect/>
          </a:stretch>
        </p:blipFill>
        <p:spPr>
          <a:xfrm>
            <a:off x="3339465" y="2070735"/>
            <a:ext cx="4185285" cy="4606925"/>
          </a:xfrm>
          <a:prstGeom prst="rect">
            <a:avLst/>
          </a:prstGeom>
        </p:spPr>
      </p:pic>
      <p:pic>
        <p:nvPicPr>
          <p:cNvPr id="5" name="图片 4" descr="2"/>
          <p:cNvPicPr>
            <a:picLocks noChangeAspect="1"/>
          </p:cNvPicPr>
          <p:nvPr/>
        </p:nvPicPr>
        <p:blipFill>
          <a:blip r:embed="rId3"/>
          <a:stretch>
            <a:fillRect/>
          </a:stretch>
        </p:blipFill>
        <p:spPr>
          <a:xfrm>
            <a:off x="7673975" y="2070735"/>
            <a:ext cx="4343400" cy="4598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img"/>
          <p:cNvPicPr>
            <a:picLocks noChangeAspect="1"/>
          </p:cNvPicPr>
          <p:nvPr/>
        </p:nvPicPr>
        <p:blipFill>
          <a:blip r:embed="rId1"/>
          <a:srcRect l="4621" r="7432" b="11069"/>
          <a:stretch>
            <a:fillRect/>
          </a:stretch>
        </p:blipFill>
        <p:spPr>
          <a:xfrm>
            <a:off x="0" y="0"/>
            <a:ext cx="1037590" cy="1054735"/>
          </a:xfrm>
          <a:prstGeom prst="rect">
            <a:avLst/>
          </a:prstGeom>
        </p:spPr>
      </p:pic>
      <p:sp>
        <p:nvSpPr>
          <p:cNvPr id="3" name="文本框 2"/>
          <p:cNvSpPr txBox="1"/>
          <p:nvPr/>
        </p:nvSpPr>
        <p:spPr>
          <a:xfrm>
            <a:off x="1115060" y="988695"/>
            <a:ext cx="10223500" cy="368300"/>
          </a:xfrm>
          <a:prstGeom prst="rect">
            <a:avLst/>
          </a:prstGeom>
          <a:noFill/>
        </p:spPr>
        <p:txBody>
          <a:bodyPr wrap="square" rtlCol="0">
            <a:spAutoFit/>
          </a:bodyPr>
          <a:p>
            <a:r>
              <a:rPr lang="zh-CN" altLang="en-US"/>
              <a:t>再详细一点看可以看到如下部分，首先是用户名的输入框，接着便是密码和确认密码的输入框</a:t>
            </a:r>
            <a:endParaRPr lang="zh-CN" altLang="en-US"/>
          </a:p>
        </p:txBody>
      </p:sp>
      <p:pic>
        <p:nvPicPr>
          <p:cNvPr id="4" name="图片 3" descr="4"/>
          <p:cNvPicPr>
            <a:picLocks noChangeAspect="1"/>
          </p:cNvPicPr>
          <p:nvPr/>
        </p:nvPicPr>
        <p:blipFill>
          <a:blip r:embed="rId2"/>
          <a:stretch>
            <a:fillRect/>
          </a:stretch>
        </p:blipFill>
        <p:spPr>
          <a:xfrm>
            <a:off x="902970" y="1356995"/>
            <a:ext cx="4192270" cy="2679700"/>
          </a:xfrm>
          <a:prstGeom prst="rect">
            <a:avLst/>
          </a:prstGeom>
        </p:spPr>
      </p:pic>
      <p:pic>
        <p:nvPicPr>
          <p:cNvPr id="6" name="图片 5" descr="5"/>
          <p:cNvPicPr>
            <a:picLocks noChangeAspect="1"/>
          </p:cNvPicPr>
          <p:nvPr/>
        </p:nvPicPr>
        <p:blipFill>
          <a:blip r:embed="rId3"/>
          <a:stretch>
            <a:fillRect/>
          </a:stretch>
        </p:blipFill>
        <p:spPr>
          <a:xfrm>
            <a:off x="5266690" y="1356995"/>
            <a:ext cx="3627120" cy="2609850"/>
          </a:xfrm>
          <a:prstGeom prst="rect">
            <a:avLst/>
          </a:prstGeom>
        </p:spPr>
      </p:pic>
      <p:pic>
        <p:nvPicPr>
          <p:cNvPr id="7" name="图片 6" descr="6"/>
          <p:cNvPicPr>
            <a:picLocks noChangeAspect="1"/>
          </p:cNvPicPr>
          <p:nvPr/>
        </p:nvPicPr>
        <p:blipFill>
          <a:blip r:embed="rId4"/>
          <a:stretch>
            <a:fillRect/>
          </a:stretch>
        </p:blipFill>
        <p:spPr>
          <a:xfrm>
            <a:off x="9065260" y="1356995"/>
            <a:ext cx="3011170" cy="2609215"/>
          </a:xfrm>
          <a:prstGeom prst="rect">
            <a:avLst/>
          </a:prstGeom>
        </p:spPr>
      </p:pic>
      <p:sp>
        <p:nvSpPr>
          <p:cNvPr id="8" name="文本框 7"/>
          <p:cNvSpPr txBox="1"/>
          <p:nvPr/>
        </p:nvSpPr>
        <p:spPr>
          <a:xfrm>
            <a:off x="1115060" y="5467350"/>
            <a:ext cx="10274935" cy="368300"/>
          </a:xfrm>
          <a:prstGeom prst="rect">
            <a:avLst/>
          </a:prstGeom>
          <a:noFill/>
        </p:spPr>
        <p:txBody>
          <a:bodyPr wrap="square" rtlCol="0">
            <a:spAutoFit/>
          </a:bodyPr>
          <a:p>
            <a:r>
              <a:rPr lang="zh-CN" altLang="en-US"/>
              <a:t>其中的值</a:t>
            </a:r>
            <a:r>
              <a:rPr lang="en-US" altLang="zh-CN"/>
              <a:t>value</a:t>
            </a:r>
            <a:r>
              <a:rPr lang="zh-CN" altLang="en-US"/>
              <a:t>部分接受的是由后端</a:t>
            </a:r>
            <a:r>
              <a:rPr lang="en-US" altLang="zh-CN"/>
              <a:t>JS</a:t>
            </a:r>
            <a:r>
              <a:rPr lang="zh-CN" altLang="en-US"/>
              <a:t>代码传过来的变量</a:t>
            </a:r>
            <a:r>
              <a:rPr lang="en-US" altLang="zh-CN"/>
              <a:t>,</a:t>
            </a:r>
            <a:r>
              <a:rPr lang="zh-CN" altLang="en-US"/>
              <a:t>例如</a:t>
            </a:r>
            <a:r>
              <a:rPr lang="en-US" altLang="zh-CN"/>
              <a:t>username</a:t>
            </a:r>
            <a:r>
              <a:rPr lang="zh-CN" altLang="en-US">
                <a:ea typeface="宋体" panose="02010600030101010101" pitchFamily="2" charset="-122"/>
              </a:rPr>
              <a:t>，</a:t>
            </a:r>
            <a:r>
              <a:rPr lang="en-US" altLang="zh-CN"/>
              <a:t>passwd</a:t>
            </a:r>
            <a:r>
              <a:rPr lang="zh-CN" altLang="en-US"/>
              <a:t>和</a:t>
            </a:r>
            <a:r>
              <a:rPr lang="en-US" altLang="zh-CN"/>
              <a:t>re_passwd</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img"/>
          <p:cNvPicPr>
            <a:picLocks noChangeAspect="1"/>
          </p:cNvPicPr>
          <p:nvPr/>
        </p:nvPicPr>
        <p:blipFill>
          <a:blip r:embed="rId1"/>
          <a:srcRect l="4621" r="7432" b="11069"/>
          <a:stretch>
            <a:fillRect/>
          </a:stretch>
        </p:blipFill>
        <p:spPr>
          <a:xfrm>
            <a:off x="0" y="0"/>
            <a:ext cx="1037590" cy="1054735"/>
          </a:xfrm>
          <a:prstGeom prst="rect">
            <a:avLst/>
          </a:prstGeom>
        </p:spPr>
      </p:pic>
      <p:sp>
        <p:nvSpPr>
          <p:cNvPr id="3" name="文本框 2"/>
          <p:cNvSpPr txBox="1"/>
          <p:nvPr/>
        </p:nvSpPr>
        <p:spPr>
          <a:xfrm>
            <a:off x="729615" y="1151255"/>
            <a:ext cx="7009130" cy="1198880"/>
          </a:xfrm>
          <a:prstGeom prst="rect">
            <a:avLst/>
          </a:prstGeom>
          <a:noFill/>
        </p:spPr>
        <p:txBody>
          <a:bodyPr wrap="square" rtlCol="0">
            <a:spAutoFit/>
          </a:bodyPr>
          <a:p>
            <a:r>
              <a:rPr lang="en-US" altLang="zh-CN"/>
              <a:t>	</a:t>
            </a:r>
            <a:r>
              <a:rPr lang="zh-CN" altLang="en-US"/>
              <a:t>接着是下面两个返回和确认按钮。返回按钮的前端代码如下，可以看到该按钮在点击事件上绑定了一个</a:t>
            </a:r>
            <a:r>
              <a:rPr lang="en-US" altLang="zh-CN"/>
              <a:t>onclickLeft</a:t>
            </a:r>
            <a:r>
              <a:rPr lang="zh-CN" altLang="en-US"/>
              <a:t>函数，确认按钮绑定了一个</a:t>
            </a:r>
            <a:r>
              <a:rPr lang="en-US" altLang="zh-CN"/>
              <a:t>onsubmit</a:t>
            </a:r>
            <a:r>
              <a:rPr lang="zh-CN" altLang="en-US"/>
              <a:t>函数，说明点击按钮便会将输入框输入的数据传送到后端并在</a:t>
            </a:r>
            <a:r>
              <a:rPr lang="en-US" altLang="zh-CN"/>
              <a:t>JS</a:t>
            </a:r>
            <a:r>
              <a:rPr lang="zh-CN" altLang="en-US"/>
              <a:t>代码调用这些绑定的函数</a:t>
            </a:r>
            <a:endParaRPr lang="zh-CN" altLang="en-US"/>
          </a:p>
        </p:txBody>
      </p:sp>
      <p:pic>
        <p:nvPicPr>
          <p:cNvPr id="4" name="图片 3" descr="7"/>
          <p:cNvPicPr>
            <a:picLocks noChangeAspect="1"/>
          </p:cNvPicPr>
          <p:nvPr/>
        </p:nvPicPr>
        <p:blipFill>
          <a:blip r:embed="rId2"/>
          <a:stretch>
            <a:fillRect/>
          </a:stretch>
        </p:blipFill>
        <p:spPr>
          <a:xfrm>
            <a:off x="729615" y="2511425"/>
            <a:ext cx="9817100" cy="1793875"/>
          </a:xfrm>
          <a:prstGeom prst="rect">
            <a:avLst/>
          </a:prstGeom>
        </p:spPr>
      </p:pic>
      <p:pic>
        <p:nvPicPr>
          <p:cNvPr id="5" name="图片 4" descr="8"/>
          <p:cNvPicPr>
            <a:picLocks noChangeAspect="1"/>
          </p:cNvPicPr>
          <p:nvPr/>
        </p:nvPicPr>
        <p:blipFill>
          <a:blip r:embed="rId3"/>
          <a:stretch>
            <a:fillRect/>
          </a:stretch>
        </p:blipFill>
        <p:spPr>
          <a:xfrm>
            <a:off x="729615" y="4466590"/>
            <a:ext cx="9756775" cy="1751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img"/>
          <p:cNvPicPr>
            <a:picLocks noChangeAspect="1"/>
          </p:cNvPicPr>
          <p:nvPr/>
        </p:nvPicPr>
        <p:blipFill>
          <a:blip r:embed="rId1"/>
          <a:srcRect l="4621" r="7432" b="11069"/>
          <a:stretch>
            <a:fillRect/>
          </a:stretch>
        </p:blipFill>
        <p:spPr>
          <a:xfrm>
            <a:off x="0" y="0"/>
            <a:ext cx="1037590" cy="1054735"/>
          </a:xfrm>
          <a:prstGeom prst="rect">
            <a:avLst/>
          </a:prstGeom>
        </p:spPr>
      </p:pic>
      <p:sp>
        <p:nvSpPr>
          <p:cNvPr id="3" name="文本框 2"/>
          <p:cNvSpPr txBox="1"/>
          <p:nvPr/>
        </p:nvSpPr>
        <p:spPr>
          <a:xfrm>
            <a:off x="1145540" y="1080135"/>
            <a:ext cx="6816090" cy="521970"/>
          </a:xfrm>
          <a:prstGeom prst="rect">
            <a:avLst/>
          </a:prstGeom>
          <a:noFill/>
        </p:spPr>
        <p:txBody>
          <a:bodyPr wrap="square" rtlCol="0">
            <a:spAutoFit/>
          </a:bodyPr>
          <a:p>
            <a:r>
              <a:rPr lang="en-US" altLang="zh-CN" sz="2800">
                <a:solidFill>
                  <a:schemeClr val="accent1"/>
                </a:solidFill>
                <a:effectLst>
                  <a:outerShdw blurRad="38100" dist="25400" dir="5400000" algn="ctr" rotWithShape="0">
                    <a:srgbClr val="6E747A">
                      <a:alpha val="43000"/>
                    </a:srgbClr>
                  </a:outerShdw>
                </a:effectLst>
              </a:rPr>
              <a:t>2.</a:t>
            </a:r>
            <a:r>
              <a:rPr lang="zh-CN" altLang="en-US" sz="2800">
                <a:solidFill>
                  <a:schemeClr val="accent1"/>
                </a:solidFill>
                <a:effectLst>
                  <a:outerShdw blurRad="38100" dist="25400" dir="5400000" algn="ctr" rotWithShape="0">
                    <a:srgbClr val="6E747A">
                      <a:alpha val="43000"/>
                    </a:srgbClr>
                  </a:outerShdw>
                </a:effectLst>
              </a:rPr>
              <a:t>后端</a:t>
            </a:r>
            <a:r>
              <a:rPr lang="en-US" altLang="zh-CN" sz="2800">
                <a:solidFill>
                  <a:schemeClr val="accent1"/>
                </a:solidFill>
                <a:effectLst>
                  <a:outerShdw blurRad="38100" dist="25400" dir="5400000" algn="ctr" rotWithShape="0">
                    <a:srgbClr val="6E747A">
                      <a:alpha val="43000"/>
                    </a:srgbClr>
                  </a:outerShdw>
                </a:effectLst>
              </a:rPr>
              <a:t>JS</a:t>
            </a:r>
            <a:r>
              <a:rPr lang="zh-CN" altLang="en-US" sz="2800">
                <a:solidFill>
                  <a:schemeClr val="accent1"/>
                </a:solidFill>
                <a:effectLst>
                  <a:outerShdw blurRad="38100" dist="25400" dir="5400000" algn="ctr" rotWithShape="0">
                    <a:srgbClr val="6E747A">
                      <a:alpha val="43000"/>
                    </a:srgbClr>
                  </a:outerShdw>
                </a:effectLst>
              </a:rPr>
              <a:t>代码</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1247140" y="1800225"/>
            <a:ext cx="6237605" cy="922020"/>
          </a:xfrm>
          <a:prstGeom prst="rect">
            <a:avLst/>
          </a:prstGeom>
          <a:noFill/>
        </p:spPr>
        <p:txBody>
          <a:bodyPr wrap="square" rtlCol="0">
            <a:spAutoFit/>
          </a:bodyPr>
          <a:p>
            <a:r>
              <a:rPr lang="en-US" altLang="zh-CN"/>
              <a:t>	</a:t>
            </a:r>
            <a:r>
              <a:rPr lang="zh-CN" altLang="en-US"/>
              <a:t>注册页面的后端主要是写在</a:t>
            </a:r>
            <a:r>
              <a:rPr lang="en-US" altLang="zh-CN"/>
              <a:t>register.js</a:t>
            </a:r>
            <a:r>
              <a:rPr lang="zh-CN" altLang="en-US"/>
              <a:t>文件中，在该文件中主要实现了两个函数，一个是返回按钮绑定的</a:t>
            </a:r>
            <a:r>
              <a:rPr lang="en-US" altLang="zh-CN"/>
              <a:t>onclickLeft</a:t>
            </a:r>
            <a:r>
              <a:rPr lang="zh-CN" altLang="en-US"/>
              <a:t>函数，如图所示：</a:t>
            </a:r>
            <a:endParaRPr lang="zh-CN" altLang="en-US"/>
          </a:p>
        </p:txBody>
      </p:sp>
      <p:pic>
        <p:nvPicPr>
          <p:cNvPr id="5" name="图片 4" descr="9"/>
          <p:cNvPicPr>
            <a:picLocks noChangeAspect="1"/>
          </p:cNvPicPr>
          <p:nvPr/>
        </p:nvPicPr>
        <p:blipFill>
          <a:blip r:embed="rId2"/>
          <a:stretch>
            <a:fillRect/>
          </a:stretch>
        </p:blipFill>
        <p:spPr>
          <a:xfrm>
            <a:off x="1247140" y="2722245"/>
            <a:ext cx="6517005" cy="2419985"/>
          </a:xfrm>
          <a:prstGeom prst="rect">
            <a:avLst/>
          </a:prstGeom>
        </p:spPr>
      </p:pic>
      <p:sp>
        <p:nvSpPr>
          <p:cNvPr id="6" name="文本框 5"/>
          <p:cNvSpPr txBox="1"/>
          <p:nvPr/>
        </p:nvSpPr>
        <p:spPr>
          <a:xfrm>
            <a:off x="1247140" y="5309870"/>
            <a:ext cx="7160895" cy="645160"/>
          </a:xfrm>
          <a:prstGeom prst="rect">
            <a:avLst/>
          </a:prstGeom>
          <a:noFill/>
        </p:spPr>
        <p:txBody>
          <a:bodyPr wrap="square" rtlCol="0">
            <a:spAutoFit/>
          </a:bodyPr>
          <a:p>
            <a:r>
              <a:rPr lang="en-US" altLang="zh-CN"/>
              <a:t>	</a:t>
            </a:r>
            <a:r>
              <a:rPr lang="zh-CN" altLang="en-US"/>
              <a:t>函数中调用了</a:t>
            </a:r>
            <a:r>
              <a:rPr lang="en-US" altLang="zh-CN"/>
              <a:t>wx.navigateBack</a:t>
            </a:r>
            <a:r>
              <a:rPr lang="zh-CN" altLang="en-US"/>
              <a:t>函数，返回上一级页面，也就是最初的登陆页面。</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img"/>
          <p:cNvPicPr>
            <a:picLocks noChangeAspect="1"/>
          </p:cNvPicPr>
          <p:nvPr/>
        </p:nvPicPr>
        <p:blipFill>
          <a:blip r:embed="rId1"/>
          <a:srcRect l="4621" r="7432" b="11069"/>
          <a:stretch>
            <a:fillRect/>
          </a:stretch>
        </p:blipFill>
        <p:spPr>
          <a:xfrm>
            <a:off x="0" y="0"/>
            <a:ext cx="1037590" cy="1054735"/>
          </a:xfrm>
          <a:prstGeom prst="rect">
            <a:avLst/>
          </a:prstGeom>
        </p:spPr>
      </p:pic>
      <p:sp>
        <p:nvSpPr>
          <p:cNvPr id="3" name="文本框 2"/>
          <p:cNvSpPr txBox="1"/>
          <p:nvPr/>
        </p:nvSpPr>
        <p:spPr>
          <a:xfrm>
            <a:off x="871855" y="1054735"/>
            <a:ext cx="5659755" cy="368300"/>
          </a:xfrm>
          <a:prstGeom prst="rect">
            <a:avLst/>
          </a:prstGeom>
          <a:noFill/>
        </p:spPr>
        <p:txBody>
          <a:bodyPr wrap="square" rtlCol="0">
            <a:spAutoFit/>
          </a:bodyPr>
          <a:p>
            <a:r>
              <a:rPr lang="zh-CN" altLang="en-US"/>
              <a:t>接着确定按钮绑定的</a:t>
            </a:r>
            <a:r>
              <a:rPr lang="en-US" altLang="zh-CN"/>
              <a:t>onsubmit</a:t>
            </a:r>
            <a:r>
              <a:rPr lang="zh-CN" altLang="en-US"/>
              <a:t>函数。</a:t>
            </a:r>
            <a:endParaRPr lang="zh-CN" altLang="en-US"/>
          </a:p>
        </p:txBody>
      </p:sp>
      <p:pic>
        <p:nvPicPr>
          <p:cNvPr id="4" name="图片 3" descr="10"/>
          <p:cNvPicPr>
            <a:picLocks noChangeAspect="1"/>
          </p:cNvPicPr>
          <p:nvPr/>
        </p:nvPicPr>
        <p:blipFill>
          <a:blip r:embed="rId2"/>
          <a:stretch>
            <a:fillRect/>
          </a:stretch>
        </p:blipFill>
        <p:spPr>
          <a:xfrm>
            <a:off x="612140" y="1423035"/>
            <a:ext cx="5014595" cy="5274945"/>
          </a:xfrm>
          <a:prstGeom prst="rect">
            <a:avLst/>
          </a:prstGeom>
        </p:spPr>
      </p:pic>
      <p:pic>
        <p:nvPicPr>
          <p:cNvPr id="5" name="图片 4" descr="11"/>
          <p:cNvPicPr>
            <a:picLocks noChangeAspect="1"/>
          </p:cNvPicPr>
          <p:nvPr/>
        </p:nvPicPr>
        <p:blipFill>
          <a:blip r:embed="rId3"/>
          <a:stretch>
            <a:fillRect/>
          </a:stretch>
        </p:blipFill>
        <p:spPr>
          <a:xfrm>
            <a:off x="5854700" y="1423035"/>
            <a:ext cx="6202680" cy="4308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12115" y="405130"/>
            <a:ext cx="2735580" cy="701040"/>
          </a:xfrm>
          <a:prstGeom prst="rect">
            <a:avLst/>
          </a:prstGeom>
          <a:noFill/>
          <a:ln>
            <a:noFill/>
          </a:ln>
        </p:spPr>
        <p:txBody>
          <a:bodyPr wrap="none" rtlCol="0" anchor="t">
            <a:spAutoFit/>
          </a:bodyPr>
          <a:p>
            <a:pPr algn="ctr"/>
            <a:r>
              <a:rPr lang="en-US" altLang="zh-CN"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a:t>
            </a:r>
            <a:r>
              <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主页界面</a:t>
            </a:r>
            <a:endPar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9" name="文本框 8"/>
          <p:cNvSpPr txBox="1"/>
          <p:nvPr/>
        </p:nvSpPr>
        <p:spPr>
          <a:xfrm>
            <a:off x="1011555" y="1540510"/>
            <a:ext cx="4509135" cy="1739900"/>
          </a:xfrm>
          <a:prstGeom prst="rect">
            <a:avLst/>
          </a:prstGeom>
          <a:noFill/>
        </p:spPr>
        <p:txBody>
          <a:bodyPr wrap="square" rtlCol="0">
            <a:spAutoFit/>
          </a:bodyPr>
          <a:p>
            <a:r>
              <a:rPr lang="en-US" altLang="zh-CN"/>
              <a:t>        </a:t>
            </a:r>
            <a:r>
              <a:rPr lang="zh-CN"/>
              <a:t>主页界面中包含近期日程查看、随笔快捷添加、退出登录按钮、日记总览按钮、推荐行程按钮、新建日程按钮以及日程总览按钮。</a:t>
            </a:r>
            <a:endParaRPr lang="zh-CN"/>
          </a:p>
          <a:p>
            <a:r>
              <a:rPr lang="zh-CN"/>
              <a:t>        以下是关于上述按钮的功能陈述、代码讲解和其所涉及页面展示。</a:t>
            </a:r>
            <a:endParaRPr lang="zh-CN"/>
          </a:p>
        </p:txBody>
      </p:sp>
      <p:pic>
        <p:nvPicPr>
          <p:cNvPr id="10" name="图片 9" descr="`C2US@@HFB$B`__F}PX[`12"/>
          <p:cNvPicPr>
            <a:picLocks noChangeAspect="1"/>
          </p:cNvPicPr>
          <p:nvPr/>
        </p:nvPicPr>
        <p:blipFill>
          <a:blip r:embed="rId1"/>
          <a:stretch>
            <a:fillRect/>
          </a:stretch>
        </p:blipFill>
        <p:spPr>
          <a:xfrm>
            <a:off x="7106920" y="254635"/>
            <a:ext cx="3573780" cy="6348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541020" y="417195"/>
            <a:ext cx="3246120" cy="701040"/>
          </a:xfrm>
          <a:prstGeom prst="rect">
            <a:avLst/>
          </a:prstGeom>
          <a:noFill/>
          <a:ln>
            <a:noFill/>
          </a:ln>
        </p:spPr>
        <p:txBody>
          <a:bodyPr wrap="none" rtlCol="0" anchor="t">
            <a:spAutoFit/>
          </a:bodyPr>
          <a:p>
            <a:pPr algn="ctr"/>
            <a:r>
              <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近期日程展示</a:t>
            </a:r>
            <a:endPar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5" name="文本框 4"/>
          <p:cNvSpPr txBox="1"/>
          <p:nvPr/>
        </p:nvSpPr>
        <p:spPr>
          <a:xfrm>
            <a:off x="467995" y="1534160"/>
            <a:ext cx="5758815" cy="521970"/>
          </a:xfrm>
          <a:prstGeom prst="rect">
            <a:avLst/>
          </a:prstGeom>
          <a:noFill/>
        </p:spPr>
        <p:txBody>
          <a:bodyPr wrap="square" rtlCol="0">
            <a:spAutoFit/>
          </a:bodyPr>
          <a:p>
            <a:r>
              <a:rPr lang="zh-CN" altLang="en-US" sz="2800"/>
              <a:t>读取数据库中的数据并进行展示</a:t>
            </a:r>
            <a:endParaRPr lang="zh-CN" altLang="en-US" sz="2800"/>
          </a:p>
        </p:txBody>
      </p:sp>
      <p:pic>
        <p:nvPicPr>
          <p:cNvPr id="6" name="图片 5" descr="$2ZU]B_YS@}AJ[N192R{AYM"/>
          <p:cNvPicPr>
            <a:picLocks noChangeAspect="1"/>
          </p:cNvPicPr>
          <p:nvPr/>
        </p:nvPicPr>
        <p:blipFill>
          <a:blip r:embed="rId1"/>
          <a:stretch>
            <a:fillRect/>
          </a:stretch>
        </p:blipFill>
        <p:spPr>
          <a:xfrm>
            <a:off x="998855" y="2404110"/>
            <a:ext cx="4553585" cy="3514090"/>
          </a:xfrm>
          <a:prstGeom prst="rect">
            <a:avLst/>
          </a:prstGeom>
        </p:spPr>
      </p:pic>
      <p:pic>
        <p:nvPicPr>
          <p:cNvPr id="10" name="图片 9" descr="`C2US@@HFB$B`__F}PX[`12"/>
          <p:cNvPicPr>
            <a:picLocks noChangeAspect="1"/>
          </p:cNvPicPr>
          <p:nvPr/>
        </p:nvPicPr>
        <p:blipFill>
          <a:blip r:embed="rId2"/>
          <a:stretch>
            <a:fillRect/>
          </a:stretch>
        </p:blipFill>
        <p:spPr>
          <a:xfrm>
            <a:off x="7233285" y="596900"/>
            <a:ext cx="3188335" cy="5663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1"/>
          <p:cNvSpPr/>
          <p:nvPr/>
        </p:nvSpPr>
        <p:spPr>
          <a:xfrm rot="900000">
            <a:off x="5098992" y="-490179"/>
            <a:ext cx="1994017" cy="1994017"/>
          </a:xfrm>
          <a:prstGeom prst="rect">
            <a:avLst/>
          </a:prstGeom>
          <a:noFill/>
          <a:ln w="104775">
            <a:solidFill>
              <a:srgbClr val="3E3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Lato"/>
              <a:ea typeface="+mn-ea"/>
              <a:cs typeface="+mn-cs"/>
            </a:endParaRPr>
          </a:p>
        </p:txBody>
      </p:sp>
      <p:sp>
        <p:nvSpPr>
          <p:cNvPr id="7" name="Rectangle 21"/>
          <p:cNvSpPr/>
          <p:nvPr/>
        </p:nvSpPr>
        <p:spPr>
          <a:xfrm rot="900000">
            <a:off x="10844472" y="5483902"/>
            <a:ext cx="1994017" cy="1994017"/>
          </a:xfrm>
          <a:prstGeom prst="rect">
            <a:avLst/>
          </a:prstGeom>
          <a:noFill/>
          <a:ln w="104775">
            <a:solidFill>
              <a:srgbClr val="DF2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Lato"/>
              <a:ea typeface="+mn-ea"/>
              <a:cs typeface="+mn-cs"/>
            </a:endParaRPr>
          </a:p>
        </p:txBody>
      </p:sp>
      <p:sp>
        <p:nvSpPr>
          <p:cNvPr id="8" name="椭圆 7"/>
          <p:cNvSpPr/>
          <p:nvPr/>
        </p:nvSpPr>
        <p:spPr>
          <a:xfrm>
            <a:off x="579120" y="3139440"/>
            <a:ext cx="411480" cy="411480"/>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61060" y="3491632"/>
            <a:ext cx="411480" cy="411480"/>
          </a:xfrm>
          <a:prstGeom prst="ellipse">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86790" y="6058000"/>
            <a:ext cx="1363980" cy="1363980"/>
          </a:xfrm>
          <a:prstGeom prst="ellipse">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706275" y="2169411"/>
            <a:ext cx="921006" cy="921006"/>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289937" y="2667761"/>
            <a:ext cx="754380" cy="754380"/>
          </a:xfrm>
          <a:prstGeom prst="ellipse">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3"/>
          <p:cNvSpPr txBox="1"/>
          <p:nvPr/>
        </p:nvSpPr>
        <p:spPr bwMode="auto">
          <a:xfrm>
            <a:off x="2277949" y="2787392"/>
            <a:ext cx="823518" cy="379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lstStyle/>
          <a:p>
            <a:pPr algn="ctr" defTabSz="412750" fontAlgn="base" hangingPunct="0">
              <a:spcBef>
                <a:spcPct val="0"/>
              </a:spcBef>
              <a:spcAft>
                <a:spcPct val="0"/>
              </a:spcAft>
              <a:defRPr/>
            </a:pPr>
            <a:r>
              <a:rPr lang="en-US" altLang="x-none" sz="3200" b="1" dirty="0">
                <a:solidFill>
                  <a:schemeClr val="bg1"/>
                </a:solidFill>
                <a:latin typeface="Raleway" panose="020B0003030101060003" pitchFamily="34" charset="0"/>
                <a:ea typeface="Raleway" panose="020B0003030101060003" pitchFamily="34" charset="0"/>
                <a:cs typeface="Raleway" panose="020B0003030101060003" pitchFamily="34" charset="0"/>
                <a:sym typeface="Poppins Medium" charset="0"/>
              </a:rPr>
              <a:t>01</a:t>
            </a:r>
            <a:endParaRPr lang="en-US" altLang="x-none" sz="3200" b="1" dirty="0">
              <a:solidFill>
                <a:schemeClr val="bg1"/>
              </a:solidFill>
              <a:latin typeface="Raleway" panose="020B0003030101060003" pitchFamily="34" charset="0"/>
              <a:ea typeface="Raleway" panose="020B0003030101060003" pitchFamily="34" charset="0"/>
              <a:cs typeface="Raleway" panose="020B0003030101060003" pitchFamily="34" charset="0"/>
              <a:sym typeface="Poppins Medium" charset="0"/>
            </a:endParaRPr>
          </a:p>
        </p:txBody>
      </p:sp>
      <p:sp>
        <p:nvSpPr>
          <p:cNvPr id="35" name="文本框 34"/>
          <p:cNvSpPr txBox="1"/>
          <p:nvPr/>
        </p:nvSpPr>
        <p:spPr>
          <a:xfrm>
            <a:off x="3203625" y="2847123"/>
            <a:ext cx="3582373" cy="396240"/>
          </a:xfrm>
          <a:prstGeom prst="rect">
            <a:avLst/>
          </a:prstGeom>
          <a:noFill/>
        </p:spPr>
        <p:txBody>
          <a:bodyPr wrap="square" rtlCol="0">
            <a:spAutoFit/>
          </a:bodyPr>
          <a:lstStyle/>
          <a:p>
            <a:pPr algn="l"/>
            <a:r>
              <a:rPr lang="en-US" altLang="zh-CN" sz="2000" b="1" dirty="0">
                <a:solidFill>
                  <a:prstClr val="black">
                    <a:lumMod val="75000"/>
                    <a:lumOff val="25000"/>
                  </a:prstClr>
                </a:solidFill>
                <a:latin typeface="仓耳玄三M W05" panose="02020400000000000000" pitchFamily="18" charset="-122"/>
                <a:ea typeface="仓耳玄三M W05" panose="02020400000000000000" pitchFamily="18" charset="-122"/>
                <a:sym typeface="+mn-ea"/>
              </a:rPr>
              <a:t>Introduction &amp; Overview</a:t>
            </a:r>
            <a:endParaRPr lang="en-US" altLang="zh-CN" sz="2000" b="1" dirty="0">
              <a:solidFill>
                <a:prstClr val="black">
                  <a:lumMod val="75000"/>
                  <a:lumOff val="25000"/>
                </a:prstClr>
              </a:solidFill>
              <a:latin typeface="仓耳玄三M W05" panose="02020400000000000000" pitchFamily="18" charset="-122"/>
              <a:ea typeface="仓耳玄三M W05" panose="02020400000000000000" pitchFamily="18" charset="-122"/>
              <a:sym typeface="+mn-ea"/>
            </a:endParaRPr>
          </a:p>
        </p:txBody>
      </p:sp>
      <p:sp>
        <p:nvSpPr>
          <p:cNvPr id="36" name="文本框 35"/>
          <p:cNvSpPr txBox="1"/>
          <p:nvPr/>
        </p:nvSpPr>
        <p:spPr>
          <a:xfrm>
            <a:off x="4420787" y="506829"/>
            <a:ext cx="3564973" cy="830997"/>
          </a:xfrm>
          <a:prstGeom prst="rect">
            <a:avLst/>
          </a:prstGeom>
          <a:noFill/>
        </p:spPr>
        <p:txBody>
          <a:bodyPr wrap="square" rtlCol="0">
            <a:spAutoFit/>
          </a:bodyPr>
          <a:lstStyle/>
          <a:p>
            <a:pPr algn="dist"/>
            <a:r>
              <a:rPr lang="en-US" altLang="zh-CN" sz="4800" b="1" dirty="0">
                <a:solidFill>
                  <a:prstClr val="black">
                    <a:lumMod val="75000"/>
                    <a:lumOff val="25000"/>
                  </a:prstClr>
                </a:solidFill>
                <a:latin typeface="Arial Black" panose="020B0A04020102020204" pitchFamily="34" charset="0"/>
                <a:ea typeface="仓耳玄三M W05" panose="02020400000000000000" pitchFamily="18" charset="-122"/>
                <a:sym typeface="Poppins" charset="0"/>
              </a:rPr>
              <a:t>CONTENT</a:t>
            </a:r>
            <a:endParaRPr lang="zh-CN" altLang="en-US" sz="4800" b="1" dirty="0">
              <a:solidFill>
                <a:prstClr val="black">
                  <a:lumMod val="75000"/>
                  <a:lumOff val="25000"/>
                </a:prstClr>
              </a:solidFill>
              <a:latin typeface="Arial Black" panose="020B0A04020102020204" pitchFamily="34" charset="0"/>
              <a:ea typeface="仓耳玄三M W05" panose="02020400000000000000" pitchFamily="18" charset="-122"/>
              <a:sym typeface="Poppins" charset="0"/>
            </a:endParaRPr>
          </a:p>
        </p:txBody>
      </p:sp>
      <p:sp>
        <p:nvSpPr>
          <p:cNvPr id="37" name="椭圆 36"/>
          <p:cNvSpPr/>
          <p:nvPr/>
        </p:nvSpPr>
        <p:spPr>
          <a:xfrm>
            <a:off x="6798140" y="2744704"/>
            <a:ext cx="754380" cy="754380"/>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 Box 3"/>
          <p:cNvSpPr txBox="1"/>
          <p:nvPr/>
        </p:nvSpPr>
        <p:spPr bwMode="auto">
          <a:xfrm>
            <a:off x="6786152" y="2864335"/>
            <a:ext cx="823518" cy="379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lstStyle/>
          <a:p>
            <a:pPr algn="ctr" defTabSz="412750" fontAlgn="base" hangingPunct="0">
              <a:spcBef>
                <a:spcPct val="0"/>
              </a:spcBef>
              <a:spcAft>
                <a:spcPct val="0"/>
              </a:spcAft>
              <a:defRPr/>
            </a:pPr>
            <a:r>
              <a:rPr lang="en-US" altLang="x-none" sz="3200" b="1" dirty="0">
                <a:solidFill>
                  <a:schemeClr val="bg1"/>
                </a:solidFill>
                <a:latin typeface="Raleway" panose="020B0003030101060003" pitchFamily="34" charset="0"/>
                <a:ea typeface="Raleway" panose="020B0003030101060003" pitchFamily="34" charset="0"/>
                <a:cs typeface="Raleway" panose="020B0003030101060003" pitchFamily="34" charset="0"/>
                <a:sym typeface="Poppins Medium" charset="0"/>
              </a:rPr>
              <a:t>02</a:t>
            </a:r>
            <a:endParaRPr lang="en-US" altLang="x-none" sz="3200" b="1" dirty="0">
              <a:solidFill>
                <a:schemeClr val="bg1"/>
              </a:solidFill>
              <a:latin typeface="Raleway" panose="020B0003030101060003" pitchFamily="34" charset="0"/>
              <a:ea typeface="Raleway" panose="020B0003030101060003" pitchFamily="34" charset="0"/>
              <a:cs typeface="Raleway" panose="020B0003030101060003" pitchFamily="34" charset="0"/>
              <a:sym typeface="Poppins Medium" charset="0"/>
            </a:endParaRPr>
          </a:p>
        </p:txBody>
      </p:sp>
      <p:sp>
        <p:nvSpPr>
          <p:cNvPr id="40" name="文本框 39"/>
          <p:cNvSpPr txBox="1"/>
          <p:nvPr/>
        </p:nvSpPr>
        <p:spPr>
          <a:xfrm>
            <a:off x="7808983" y="2847544"/>
            <a:ext cx="3696673" cy="701040"/>
          </a:xfrm>
          <a:prstGeom prst="rect">
            <a:avLst/>
          </a:prstGeom>
          <a:noFill/>
        </p:spPr>
        <p:txBody>
          <a:bodyPr wrap="square" rtlCol="0">
            <a:spAutoFit/>
          </a:bodyPr>
          <a:lstStyle/>
          <a:p>
            <a:pPr algn="l" defTabSz="914400"/>
            <a:r>
              <a:rPr lang="en-US" altLang="zh-CN" sz="2000" b="1" dirty="0">
                <a:solidFill>
                  <a:prstClr val="black">
                    <a:lumMod val="75000"/>
                    <a:lumOff val="25000"/>
                  </a:prstClr>
                </a:solidFill>
                <a:latin typeface="仓耳玄三M W05" panose="02020400000000000000" pitchFamily="18" charset="-122"/>
                <a:ea typeface="仓耳玄三M W05" panose="02020400000000000000" pitchFamily="18" charset="-122"/>
                <a:sym typeface="+mn-ea"/>
              </a:rPr>
              <a:t>App functionalities &amp; Features</a:t>
            </a:r>
            <a:endParaRPr lang="en-US" altLang="zh-CN" sz="2000" b="1" dirty="0">
              <a:solidFill>
                <a:prstClr val="black">
                  <a:lumMod val="75000"/>
                  <a:lumOff val="25000"/>
                </a:prstClr>
              </a:solidFill>
              <a:latin typeface="仓耳玄三M W05" panose="02020400000000000000" pitchFamily="18" charset="-122"/>
              <a:ea typeface="仓耳玄三M W05" panose="02020400000000000000" pitchFamily="18" charset="-122"/>
            </a:endParaRPr>
          </a:p>
        </p:txBody>
      </p:sp>
      <p:sp>
        <p:nvSpPr>
          <p:cNvPr id="41" name="椭圆 40"/>
          <p:cNvSpPr/>
          <p:nvPr/>
        </p:nvSpPr>
        <p:spPr>
          <a:xfrm>
            <a:off x="2232787" y="4298767"/>
            <a:ext cx="754380" cy="754380"/>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 Box 3"/>
          <p:cNvSpPr txBox="1"/>
          <p:nvPr/>
        </p:nvSpPr>
        <p:spPr bwMode="auto">
          <a:xfrm>
            <a:off x="2220799" y="4418398"/>
            <a:ext cx="823518" cy="379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lstStyle/>
          <a:p>
            <a:pPr algn="ctr" defTabSz="412750" fontAlgn="base" hangingPunct="0">
              <a:spcBef>
                <a:spcPct val="0"/>
              </a:spcBef>
              <a:spcAft>
                <a:spcPct val="0"/>
              </a:spcAft>
              <a:defRPr/>
            </a:pPr>
            <a:r>
              <a:rPr lang="en-US" altLang="x-none" sz="3200" b="1" dirty="0">
                <a:solidFill>
                  <a:schemeClr val="bg1"/>
                </a:solidFill>
                <a:latin typeface="Raleway" panose="020B0003030101060003" pitchFamily="34" charset="0"/>
                <a:ea typeface="Raleway" panose="020B0003030101060003" pitchFamily="34" charset="0"/>
                <a:cs typeface="Raleway" panose="020B0003030101060003" pitchFamily="34" charset="0"/>
                <a:sym typeface="Poppins Medium" charset="0"/>
              </a:rPr>
              <a:t>03</a:t>
            </a:r>
            <a:endParaRPr lang="en-US" altLang="x-none" sz="3200" b="1" dirty="0">
              <a:solidFill>
                <a:schemeClr val="bg1"/>
              </a:solidFill>
              <a:latin typeface="Raleway" panose="020B0003030101060003" pitchFamily="34" charset="0"/>
              <a:ea typeface="Raleway" panose="020B0003030101060003" pitchFamily="34" charset="0"/>
              <a:cs typeface="Raleway" panose="020B0003030101060003" pitchFamily="34" charset="0"/>
              <a:sym typeface="Poppins Medium" charset="0"/>
            </a:endParaRPr>
          </a:p>
        </p:txBody>
      </p:sp>
      <p:sp>
        <p:nvSpPr>
          <p:cNvPr id="44" name="文本框 43"/>
          <p:cNvSpPr txBox="1"/>
          <p:nvPr/>
        </p:nvSpPr>
        <p:spPr>
          <a:xfrm>
            <a:off x="3101467" y="4495329"/>
            <a:ext cx="3210556" cy="396240"/>
          </a:xfrm>
          <a:prstGeom prst="rect">
            <a:avLst/>
          </a:prstGeom>
          <a:noFill/>
        </p:spPr>
        <p:txBody>
          <a:bodyPr wrap="square" rtlCol="0">
            <a:spAutoFit/>
          </a:bodyPr>
          <a:lstStyle/>
          <a:p>
            <a:pPr algn="l" defTabSz="914400"/>
            <a:r>
              <a:rPr lang="en-US" altLang="zh-CN" sz="2000" b="1" dirty="0">
                <a:solidFill>
                  <a:schemeClr val="tx1">
                    <a:lumMod val="85000"/>
                    <a:lumOff val="15000"/>
                  </a:schemeClr>
                </a:solidFill>
                <a:latin typeface="仓耳玄三M W05" panose="02020400000000000000" pitchFamily="18" charset="-122"/>
                <a:ea typeface="仓耳玄三M W05" panose="02020400000000000000" pitchFamily="18" charset="-122"/>
                <a:sym typeface="+mn-ea"/>
              </a:rPr>
              <a:t>Method &amp; Application</a:t>
            </a:r>
            <a:endParaRPr lang="zh-CN" sz="2000" b="1" dirty="0">
              <a:solidFill>
                <a:prstClr val="black">
                  <a:lumMod val="75000"/>
                  <a:lumOff val="25000"/>
                </a:prstClr>
              </a:solidFill>
              <a:latin typeface="仓耳玄三M W05" panose="02020400000000000000" pitchFamily="18" charset="-122"/>
              <a:ea typeface="仓耳玄三M W05" panose="02020400000000000000" pitchFamily="18" charset="-122"/>
            </a:endParaRPr>
          </a:p>
        </p:txBody>
      </p:sp>
      <p:sp>
        <p:nvSpPr>
          <p:cNvPr id="45" name="椭圆 44"/>
          <p:cNvSpPr/>
          <p:nvPr/>
        </p:nvSpPr>
        <p:spPr>
          <a:xfrm>
            <a:off x="6740990" y="4375710"/>
            <a:ext cx="754380" cy="754380"/>
          </a:xfrm>
          <a:prstGeom prst="ellipse">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 Box 3"/>
          <p:cNvSpPr txBox="1"/>
          <p:nvPr/>
        </p:nvSpPr>
        <p:spPr bwMode="auto">
          <a:xfrm>
            <a:off x="6729002" y="4495341"/>
            <a:ext cx="823518" cy="379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lstStyle/>
          <a:p>
            <a:pPr algn="ctr" defTabSz="412750" fontAlgn="base" hangingPunct="0">
              <a:spcBef>
                <a:spcPct val="0"/>
              </a:spcBef>
              <a:spcAft>
                <a:spcPct val="0"/>
              </a:spcAft>
              <a:defRPr/>
            </a:pPr>
            <a:r>
              <a:rPr lang="en-US" altLang="x-none" sz="3200" b="1" dirty="0">
                <a:solidFill>
                  <a:schemeClr val="bg1"/>
                </a:solidFill>
                <a:latin typeface="Raleway" panose="020B0003030101060003" pitchFamily="34" charset="0"/>
                <a:ea typeface="Raleway" panose="020B0003030101060003" pitchFamily="34" charset="0"/>
                <a:cs typeface="Raleway" panose="020B0003030101060003" pitchFamily="34" charset="0"/>
                <a:sym typeface="Poppins Medium" charset="0"/>
              </a:rPr>
              <a:t>04</a:t>
            </a:r>
            <a:endParaRPr lang="en-US" altLang="x-none" sz="3200" b="1" dirty="0">
              <a:solidFill>
                <a:schemeClr val="bg1"/>
              </a:solidFill>
              <a:latin typeface="Raleway" panose="020B0003030101060003" pitchFamily="34" charset="0"/>
              <a:ea typeface="Raleway" panose="020B0003030101060003" pitchFamily="34" charset="0"/>
              <a:cs typeface="Raleway" panose="020B0003030101060003" pitchFamily="34" charset="0"/>
              <a:sym typeface="Poppins Medium" charset="0"/>
            </a:endParaRPr>
          </a:p>
        </p:txBody>
      </p:sp>
      <p:sp>
        <p:nvSpPr>
          <p:cNvPr id="48" name="文本框 47"/>
          <p:cNvSpPr txBox="1"/>
          <p:nvPr/>
        </p:nvSpPr>
        <p:spPr>
          <a:xfrm>
            <a:off x="7671823" y="4494852"/>
            <a:ext cx="3564972" cy="396240"/>
          </a:xfrm>
          <a:prstGeom prst="rect">
            <a:avLst/>
          </a:prstGeom>
          <a:noFill/>
        </p:spPr>
        <p:txBody>
          <a:bodyPr wrap="square" rtlCol="0">
            <a:spAutoFit/>
          </a:bodyPr>
          <a:lstStyle/>
          <a:p>
            <a:pPr algn="l" defTabSz="914400"/>
            <a:r>
              <a:rPr lang="en-US" altLang="zh-CN" sz="2000" b="1" dirty="0">
                <a:solidFill>
                  <a:schemeClr val="tx1">
                    <a:lumMod val="85000"/>
                    <a:lumOff val="15000"/>
                  </a:schemeClr>
                </a:solidFill>
                <a:latin typeface="仓耳玄三M W05" panose="02020400000000000000" pitchFamily="18" charset="-122"/>
                <a:ea typeface="仓耳玄三M W05" panose="02020400000000000000" pitchFamily="18" charset="-122"/>
                <a:sym typeface="+mn-ea"/>
              </a:rPr>
              <a:t>Problem &amp; Reflection</a:t>
            </a:r>
            <a:endParaRPr lang="zh-CN" sz="2000" b="1" dirty="0">
              <a:solidFill>
                <a:prstClr val="black">
                  <a:lumMod val="75000"/>
                  <a:lumOff val="25000"/>
                </a:prstClr>
              </a:solidFill>
              <a:latin typeface="仓耳玄三M W05" panose="02020400000000000000" pitchFamily="18" charset="-122"/>
              <a:ea typeface="仓耳玄三M W05"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0-#ppt_w/2"/>
                                          </p:val>
                                        </p:tav>
                                        <p:tav tm="100000">
                                          <p:val>
                                            <p:strVal val="#ppt_x"/>
                                          </p:val>
                                        </p:tav>
                                      </p:tavLst>
                                    </p:anim>
                                    <p:anim calcmode="lin" valueType="num">
                                      <p:cBhvr additive="base">
                                        <p:cTn id="13" dur="500" fill="hold"/>
                                        <p:tgtEl>
                                          <p:spTgt spid="36"/>
                                        </p:tgtEl>
                                        <p:attrNameLst>
                                          <p:attrName>ppt_y</p:attrName>
                                        </p:attrNameLst>
                                      </p:cBhvr>
                                      <p:tavLst>
                                        <p:tav tm="0">
                                          <p:val>
                                            <p:strVal val="#ppt_y"/>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1000"/>
                                        <p:tgtEl>
                                          <p:spTgt spid="44"/>
                                        </p:tgtEl>
                                      </p:cBhvr>
                                    </p:animEffect>
                                    <p:anim calcmode="lin" valueType="num">
                                      <p:cBhvr>
                                        <p:cTn id="22" dur="1000" fill="hold"/>
                                        <p:tgtEl>
                                          <p:spTgt spid="44"/>
                                        </p:tgtEl>
                                        <p:attrNameLst>
                                          <p:attrName>ppt_x</p:attrName>
                                        </p:attrNameLst>
                                      </p:cBhvr>
                                      <p:tavLst>
                                        <p:tav tm="0">
                                          <p:val>
                                            <p:strVal val="#ppt_x"/>
                                          </p:val>
                                        </p:tav>
                                        <p:tav tm="100000">
                                          <p:val>
                                            <p:strVal val="#ppt_x"/>
                                          </p:val>
                                        </p:tav>
                                      </p:tavLst>
                                    </p:anim>
                                    <p:anim calcmode="lin" valueType="num">
                                      <p:cBhvr>
                                        <p:cTn id="23" dur="1000" fill="hold"/>
                                        <p:tgtEl>
                                          <p:spTgt spid="4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1000"/>
                                        <p:tgtEl>
                                          <p:spTgt spid="48"/>
                                        </p:tgtEl>
                                      </p:cBhvr>
                                    </p:animEffect>
                                    <p:anim calcmode="lin" valueType="num">
                                      <p:cBhvr>
                                        <p:cTn id="27" dur="1000" fill="hold"/>
                                        <p:tgtEl>
                                          <p:spTgt spid="48"/>
                                        </p:tgtEl>
                                        <p:attrNameLst>
                                          <p:attrName>ppt_x</p:attrName>
                                        </p:attrNameLst>
                                      </p:cBhvr>
                                      <p:tavLst>
                                        <p:tav tm="0">
                                          <p:val>
                                            <p:strVal val="#ppt_x"/>
                                          </p:val>
                                        </p:tav>
                                        <p:tav tm="100000">
                                          <p:val>
                                            <p:strVal val="#ppt_x"/>
                                          </p:val>
                                        </p:tav>
                                      </p:tavLst>
                                    </p:anim>
                                    <p:anim calcmode="lin" valueType="num">
                                      <p:cBhvr>
                                        <p:cTn id="2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40" grpId="0"/>
      <p:bldP spid="44"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285115" y="405130"/>
            <a:ext cx="2989580" cy="762000"/>
          </a:xfrm>
          <a:prstGeom prst="rect">
            <a:avLst/>
          </a:prstGeom>
          <a:noFill/>
          <a:ln>
            <a:noFill/>
          </a:ln>
        </p:spPr>
        <p:txBody>
          <a:bodyPr wrap="none" rtlCol="0" anchor="t">
            <a:spAutoFit/>
          </a:bodyPr>
          <a:p>
            <a:pPr algn="ctr"/>
            <a:r>
              <a:rPr lang="en-US" altLang="zh-CN" sz="44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a:t>
            </a:r>
            <a:r>
              <a:rPr lang="zh-CN" altLang="en-US" sz="44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添加日程</a:t>
            </a:r>
            <a:endParaRPr lang="zh-CN" altLang="en-US" sz="44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5" name="图片 4" descr="OI6ZYO~A1U_})P7HF$8ED{1"/>
          <p:cNvPicPr>
            <a:picLocks noChangeAspect="1"/>
          </p:cNvPicPr>
          <p:nvPr/>
        </p:nvPicPr>
        <p:blipFill>
          <a:blip r:embed="rId1"/>
          <a:stretch>
            <a:fillRect/>
          </a:stretch>
        </p:blipFill>
        <p:spPr>
          <a:xfrm>
            <a:off x="1723390" y="1647190"/>
            <a:ext cx="2559685" cy="4533900"/>
          </a:xfrm>
          <a:prstGeom prst="rect">
            <a:avLst/>
          </a:prstGeom>
        </p:spPr>
      </p:pic>
      <p:pic>
        <p:nvPicPr>
          <p:cNvPr id="6" name="图片 5" descr="{)]CDZ)N)248W[MNNGAJRSO"/>
          <p:cNvPicPr>
            <a:picLocks noChangeAspect="1"/>
          </p:cNvPicPr>
          <p:nvPr/>
        </p:nvPicPr>
        <p:blipFill>
          <a:blip r:embed="rId2"/>
          <a:stretch>
            <a:fillRect/>
          </a:stretch>
        </p:blipFill>
        <p:spPr>
          <a:xfrm>
            <a:off x="4819650" y="1647190"/>
            <a:ext cx="2552700" cy="4533900"/>
          </a:xfrm>
          <a:prstGeom prst="rect">
            <a:avLst/>
          </a:prstGeom>
        </p:spPr>
      </p:pic>
      <p:pic>
        <p:nvPicPr>
          <p:cNvPr id="7" name="图片 6" descr="GN1L6$_ESQR%RLWY$FZ]LD7"/>
          <p:cNvPicPr>
            <a:picLocks noChangeAspect="1"/>
          </p:cNvPicPr>
          <p:nvPr/>
        </p:nvPicPr>
        <p:blipFill>
          <a:blip r:embed="rId3"/>
          <a:stretch>
            <a:fillRect/>
          </a:stretch>
        </p:blipFill>
        <p:spPr>
          <a:xfrm>
            <a:off x="7975600" y="1647190"/>
            <a:ext cx="2580005" cy="4565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701040" y="405130"/>
            <a:ext cx="2225040" cy="701040"/>
          </a:xfrm>
          <a:prstGeom prst="rect">
            <a:avLst/>
          </a:prstGeom>
          <a:noFill/>
          <a:ln>
            <a:noFill/>
          </a:ln>
        </p:spPr>
        <p:txBody>
          <a:bodyPr wrap="none" rtlCol="0" anchor="t">
            <a:spAutoFit/>
          </a:bodyPr>
          <a:p>
            <a:pPr algn="ctr"/>
            <a:r>
              <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添加日程</a:t>
            </a:r>
            <a:endPar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3" name="图片 2" descr="]3QBV7EQ7DIEKX}VBC~(16S"/>
          <p:cNvPicPr>
            <a:picLocks noChangeAspect="1"/>
          </p:cNvPicPr>
          <p:nvPr/>
        </p:nvPicPr>
        <p:blipFill>
          <a:blip r:embed="rId1"/>
          <a:stretch>
            <a:fillRect/>
          </a:stretch>
        </p:blipFill>
        <p:spPr>
          <a:xfrm>
            <a:off x="570865" y="1286510"/>
            <a:ext cx="7591425" cy="1727200"/>
          </a:xfrm>
          <a:prstGeom prst="rect">
            <a:avLst/>
          </a:prstGeom>
        </p:spPr>
      </p:pic>
      <p:pic>
        <p:nvPicPr>
          <p:cNvPr id="5" name="图片 4" descr="}%I)$R581)ZM@54LLYUBRM4"/>
          <p:cNvPicPr>
            <a:picLocks noChangeAspect="1"/>
          </p:cNvPicPr>
          <p:nvPr/>
        </p:nvPicPr>
        <p:blipFill>
          <a:blip r:embed="rId2"/>
          <a:stretch>
            <a:fillRect/>
          </a:stretch>
        </p:blipFill>
        <p:spPr>
          <a:xfrm>
            <a:off x="4354830" y="3172460"/>
            <a:ext cx="7012940" cy="3349625"/>
          </a:xfrm>
          <a:prstGeom prst="rect">
            <a:avLst/>
          </a:prstGeom>
        </p:spPr>
      </p:pic>
      <p:pic>
        <p:nvPicPr>
          <p:cNvPr id="6" name="图片 5" descr="%05GO4O~%YGGN5}M(3ZPUV6"/>
          <p:cNvPicPr>
            <a:picLocks noChangeAspect="1"/>
          </p:cNvPicPr>
          <p:nvPr/>
        </p:nvPicPr>
        <p:blipFill>
          <a:blip r:embed="rId3"/>
          <a:stretch>
            <a:fillRect/>
          </a:stretch>
        </p:blipFill>
        <p:spPr>
          <a:xfrm>
            <a:off x="8806180" y="1449705"/>
            <a:ext cx="1981200" cy="1400175"/>
          </a:xfrm>
          <a:prstGeom prst="rect">
            <a:avLst/>
          </a:prstGeom>
        </p:spPr>
      </p:pic>
      <p:pic>
        <p:nvPicPr>
          <p:cNvPr id="7" name="图片 6" descr="9RS12ZUR3TS00UL5NUG3CQ7"/>
          <p:cNvPicPr>
            <a:picLocks noChangeAspect="1"/>
          </p:cNvPicPr>
          <p:nvPr/>
        </p:nvPicPr>
        <p:blipFill>
          <a:blip r:embed="rId4"/>
          <a:stretch>
            <a:fillRect/>
          </a:stretch>
        </p:blipFill>
        <p:spPr>
          <a:xfrm>
            <a:off x="1379855" y="3611245"/>
            <a:ext cx="2076450" cy="219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67385" y="405130"/>
            <a:ext cx="2225040" cy="701040"/>
          </a:xfrm>
          <a:prstGeom prst="rect">
            <a:avLst/>
          </a:prstGeom>
          <a:noFill/>
          <a:ln>
            <a:noFill/>
          </a:ln>
        </p:spPr>
        <p:txBody>
          <a:bodyPr wrap="none" rtlCol="0" anchor="t">
            <a:spAutoFit/>
          </a:bodyPr>
          <a:p>
            <a:pPr algn="ctr"/>
            <a:r>
              <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添加日程</a:t>
            </a:r>
            <a:endPar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3" name="文本框 2"/>
          <p:cNvSpPr txBox="1"/>
          <p:nvPr/>
        </p:nvSpPr>
        <p:spPr>
          <a:xfrm>
            <a:off x="570865" y="1891030"/>
            <a:ext cx="5758815" cy="1383665"/>
          </a:xfrm>
          <a:prstGeom prst="rect">
            <a:avLst/>
          </a:prstGeom>
          <a:noFill/>
        </p:spPr>
        <p:txBody>
          <a:bodyPr wrap="square" rtlCol="0">
            <a:spAutoFit/>
          </a:bodyPr>
          <a:p>
            <a:r>
              <a:rPr lang="zh-CN" altLang="en-US" sz="2800"/>
              <a:t>在</a:t>
            </a:r>
            <a:r>
              <a:rPr lang="en-US" altLang="zh-CN" sz="2800"/>
              <a:t>onsubmit()</a:t>
            </a:r>
            <a:r>
              <a:rPr lang="zh-CN" altLang="en-US" sz="2800"/>
              <a:t>方法中，连接数据库，调用云函数</a:t>
            </a:r>
            <a:r>
              <a:rPr lang="en-US" altLang="zh-CN" sz="2800"/>
              <a:t>add_schedule</a:t>
            </a:r>
            <a:r>
              <a:rPr lang="zh-CN" altLang="en-US" sz="2800"/>
              <a:t>完成数据的上传</a:t>
            </a:r>
            <a:endParaRPr lang="zh-CN" altLang="en-US" sz="2800"/>
          </a:p>
        </p:txBody>
      </p:sp>
      <p:pic>
        <p:nvPicPr>
          <p:cNvPr id="5" name="图片 4" descr="EO09V5TVYGSGW7LODT9G`YQ"/>
          <p:cNvPicPr>
            <a:picLocks noChangeAspect="1"/>
          </p:cNvPicPr>
          <p:nvPr/>
        </p:nvPicPr>
        <p:blipFill>
          <a:blip r:embed="rId1"/>
          <a:stretch>
            <a:fillRect/>
          </a:stretch>
        </p:blipFill>
        <p:spPr>
          <a:xfrm>
            <a:off x="7440295" y="780415"/>
            <a:ext cx="3458845" cy="5532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391795" y="417195"/>
            <a:ext cx="4267200" cy="701040"/>
          </a:xfrm>
          <a:prstGeom prst="rect">
            <a:avLst/>
          </a:prstGeom>
          <a:noFill/>
          <a:ln>
            <a:noFill/>
          </a:ln>
        </p:spPr>
        <p:txBody>
          <a:bodyPr wrap="none" rtlCol="0" anchor="t">
            <a:spAutoFit/>
          </a:bodyPr>
          <a:p>
            <a:pPr algn="ctr"/>
            <a:r>
              <a:rPr lang="en-US" altLang="zh-CN"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a:t>
            </a:r>
            <a:r>
              <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删除和更改日程</a:t>
            </a:r>
            <a:endPar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3" name="图片 2" descr="_][R8JK}4V$@}@Y({6CG()J"/>
          <p:cNvPicPr>
            <a:picLocks noChangeAspect="1"/>
          </p:cNvPicPr>
          <p:nvPr/>
        </p:nvPicPr>
        <p:blipFill>
          <a:blip r:embed="rId1"/>
          <a:stretch>
            <a:fillRect/>
          </a:stretch>
        </p:blipFill>
        <p:spPr>
          <a:xfrm>
            <a:off x="2360295" y="1349375"/>
            <a:ext cx="2576830" cy="4578350"/>
          </a:xfrm>
          <a:prstGeom prst="rect">
            <a:avLst/>
          </a:prstGeom>
        </p:spPr>
      </p:pic>
      <p:pic>
        <p:nvPicPr>
          <p:cNvPr id="5" name="图片 4" descr="$AF06LTAD2XNX3VHHQX5A2M"/>
          <p:cNvPicPr>
            <a:picLocks noChangeAspect="1"/>
          </p:cNvPicPr>
          <p:nvPr/>
        </p:nvPicPr>
        <p:blipFill>
          <a:blip r:embed="rId2"/>
          <a:stretch>
            <a:fillRect/>
          </a:stretch>
        </p:blipFill>
        <p:spPr>
          <a:xfrm>
            <a:off x="6865620" y="1349375"/>
            <a:ext cx="2553335" cy="4546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47065" y="417195"/>
            <a:ext cx="3756660" cy="701040"/>
          </a:xfrm>
          <a:prstGeom prst="rect">
            <a:avLst/>
          </a:prstGeom>
          <a:noFill/>
          <a:ln>
            <a:noFill/>
          </a:ln>
        </p:spPr>
        <p:txBody>
          <a:bodyPr wrap="none" rtlCol="0" anchor="t">
            <a:spAutoFit/>
          </a:bodyPr>
          <a:p>
            <a:pPr algn="ctr"/>
            <a:r>
              <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删除和更改日程</a:t>
            </a:r>
            <a:endPar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3" name="图片 2" descr="M}RBYG8Q][)FE{V65S28XAH"/>
          <p:cNvPicPr>
            <a:picLocks noChangeAspect="1"/>
          </p:cNvPicPr>
          <p:nvPr/>
        </p:nvPicPr>
        <p:blipFill>
          <a:blip r:embed="rId1"/>
          <a:stretch>
            <a:fillRect/>
          </a:stretch>
        </p:blipFill>
        <p:spPr>
          <a:xfrm>
            <a:off x="1294130" y="2365375"/>
            <a:ext cx="4057650" cy="1047750"/>
          </a:xfrm>
          <a:prstGeom prst="rect">
            <a:avLst/>
          </a:prstGeom>
        </p:spPr>
      </p:pic>
      <p:pic>
        <p:nvPicPr>
          <p:cNvPr id="5" name="图片 4" descr="D{X7G8{7X[$SE%AL86B5A~B"/>
          <p:cNvPicPr>
            <a:picLocks noChangeAspect="1"/>
          </p:cNvPicPr>
          <p:nvPr/>
        </p:nvPicPr>
        <p:blipFill>
          <a:blip r:embed="rId2"/>
          <a:stretch>
            <a:fillRect/>
          </a:stretch>
        </p:blipFill>
        <p:spPr>
          <a:xfrm>
            <a:off x="8432800" y="2365375"/>
            <a:ext cx="1590675" cy="106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47065" y="417195"/>
            <a:ext cx="3756660" cy="701040"/>
          </a:xfrm>
          <a:prstGeom prst="rect">
            <a:avLst/>
          </a:prstGeom>
          <a:noFill/>
          <a:ln>
            <a:noFill/>
          </a:ln>
        </p:spPr>
        <p:txBody>
          <a:bodyPr wrap="none" rtlCol="0" anchor="t">
            <a:spAutoFit/>
          </a:bodyPr>
          <a:p>
            <a:pPr algn="ctr"/>
            <a:r>
              <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删除和更改日程</a:t>
            </a:r>
            <a:endPar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3" name="文本框 2"/>
          <p:cNvSpPr txBox="1"/>
          <p:nvPr/>
        </p:nvSpPr>
        <p:spPr>
          <a:xfrm>
            <a:off x="478155" y="1412240"/>
            <a:ext cx="6779260" cy="1383665"/>
          </a:xfrm>
          <a:prstGeom prst="rect">
            <a:avLst/>
          </a:prstGeom>
          <a:noFill/>
        </p:spPr>
        <p:txBody>
          <a:bodyPr wrap="square" rtlCol="0">
            <a:spAutoFit/>
          </a:bodyPr>
          <a:p>
            <a:r>
              <a:rPr lang="zh-CN" altLang="en-US" sz="2800">
                <a:sym typeface="+mn-ea"/>
              </a:rPr>
              <a:t>在</a:t>
            </a:r>
            <a:r>
              <a:rPr lang="en-US" altLang="zh-CN" sz="2800">
                <a:sym typeface="+mn-ea"/>
              </a:rPr>
              <a:t>onsubmit()</a:t>
            </a:r>
            <a:r>
              <a:rPr lang="zh-CN" altLang="en-US" sz="2800">
                <a:sym typeface="+mn-ea"/>
              </a:rPr>
              <a:t>与</a:t>
            </a:r>
            <a:r>
              <a:rPr lang="en-US" altLang="zh-CN" sz="2800">
                <a:sym typeface="+mn-ea"/>
              </a:rPr>
              <a:t>ondelete()</a:t>
            </a:r>
            <a:r>
              <a:rPr lang="zh-CN" altLang="en-US" sz="2800">
                <a:sym typeface="+mn-ea"/>
              </a:rPr>
              <a:t>方法中，连接数据库，调用云函数</a:t>
            </a:r>
            <a:r>
              <a:rPr lang="en-US" altLang="zh-CN" sz="2800">
                <a:sym typeface="+mn-ea"/>
              </a:rPr>
              <a:t>edit_schedule_by_id</a:t>
            </a:r>
            <a:r>
              <a:rPr lang="zh-CN" altLang="en-US" sz="2800">
                <a:sym typeface="+mn-ea"/>
              </a:rPr>
              <a:t>和</a:t>
            </a:r>
            <a:r>
              <a:rPr lang="en-US" altLang="zh-CN" sz="2800">
                <a:sym typeface="+mn-ea"/>
              </a:rPr>
              <a:t>delete_schedule</a:t>
            </a:r>
            <a:r>
              <a:rPr lang="zh-CN" altLang="en-US" sz="2800">
                <a:sym typeface="+mn-ea"/>
              </a:rPr>
              <a:t>完成数据的更改与删除</a:t>
            </a:r>
            <a:endParaRPr lang="zh-CN" altLang="en-US" sz="2800">
              <a:sym typeface="+mn-ea"/>
            </a:endParaRPr>
          </a:p>
        </p:txBody>
      </p:sp>
      <p:pic>
        <p:nvPicPr>
          <p:cNvPr id="5" name="图片 4" descr=")C3{1RTQ)N(I[IN5I@3UB@4"/>
          <p:cNvPicPr>
            <a:picLocks noChangeAspect="1"/>
          </p:cNvPicPr>
          <p:nvPr/>
        </p:nvPicPr>
        <p:blipFill>
          <a:blip r:embed="rId1"/>
          <a:stretch>
            <a:fillRect/>
          </a:stretch>
        </p:blipFill>
        <p:spPr>
          <a:xfrm>
            <a:off x="7591425" y="1557655"/>
            <a:ext cx="3950970" cy="4298315"/>
          </a:xfrm>
          <a:prstGeom prst="rect">
            <a:avLst/>
          </a:prstGeom>
        </p:spPr>
      </p:pic>
      <p:pic>
        <p:nvPicPr>
          <p:cNvPr id="6" name="图片 5" descr="7O_@J32{%GZE4IBN32FAGD9"/>
          <p:cNvPicPr>
            <a:picLocks noChangeAspect="1"/>
          </p:cNvPicPr>
          <p:nvPr/>
        </p:nvPicPr>
        <p:blipFill>
          <a:blip r:embed="rId2"/>
          <a:stretch>
            <a:fillRect/>
          </a:stretch>
        </p:blipFill>
        <p:spPr>
          <a:xfrm>
            <a:off x="2091055" y="3044190"/>
            <a:ext cx="3552825" cy="2352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0789" y="392615"/>
            <a:ext cx="3756660" cy="701040"/>
          </a:xfrm>
          <a:prstGeom prst="rect">
            <a:avLst/>
          </a:prstGeom>
          <a:noFill/>
          <a:ln>
            <a:noFill/>
          </a:ln>
        </p:spPr>
        <p:txBody>
          <a:bodyPr wrap="none" rtlCol="0" anchor="t">
            <a:spAutoFit/>
          </a:bodyPr>
          <a:lstStyle/>
          <a:p>
            <a:pPr algn="ctr"/>
            <a:r>
              <a:rPr lang="en-US" altLang="zh-CN"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a:t>
            </a: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日记主页展示</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3" name="图片 2"/>
          <p:cNvPicPr>
            <a:picLocks noChangeAspect="1"/>
          </p:cNvPicPr>
          <p:nvPr/>
        </p:nvPicPr>
        <p:blipFill>
          <a:blip r:embed="rId1"/>
          <a:stretch>
            <a:fillRect/>
          </a:stretch>
        </p:blipFill>
        <p:spPr>
          <a:xfrm>
            <a:off x="7966377" y="284025"/>
            <a:ext cx="3673158" cy="6386113"/>
          </a:xfrm>
          <a:prstGeom prst="rect">
            <a:avLst/>
          </a:prstGeom>
        </p:spPr>
      </p:pic>
      <p:pic>
        <p:nvPicPr>
          <p:cNvPr id="6" name="图片 5"/>
          <p:cNvPicPr>
            <a:picLocks noChangeAspect="1"/>
          </p:cNvPicPr>
          <p:nvPr/>
        </p:nvPicPr>
        <p:blipFill>
          <a:blip r:embed="rId2"/>
          <a:stretch>
            <a:fillRect/>
          </a:stretch>
        </p:blipFill>
        <p:spPr>
          <a:xfrm>
            <a:off x="4551630" y="685260"/>
            <a:ext cx="3088582" cy="1834493"/>
          </a:xfrm>
          <a:prstGeom prst="rect">
            <a:avLst/>
          </a:prstGeom>
        </p:spPr>
      </p:pic>
      <p:pic>
        <p:nvPicPr>
          <p:cNvPr id="9" name="图片 8"/>
          <p:cNvPicPr>
            <a:picLocks noChangeAspect="1"/>
          </p:cNvPicPr>
          <p:nvPr/>
        </p:nvPicPr>
        <p:blipFill>
          <a:blip r:embed="rId3"/>
          <a:stretch>
            <a:fillRect/>
          </a:stretch>
        </p:blipFill>
        <p:spPr>
          <a:xfrm>
            <a:off x="867552" y="2728201"/>
            <a:ext cx="5967842" cy="38590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06" y="405130"/>
            <a:ext cx="2225040" cy="701040"/>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日记总览</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5" name="图片 4"/>
          <p:cNvPicPr>
            <a:picLocks noChangeAspect="1"/>
          </p:cNvPicPr>
          <p:nvPr/>
        </p:nvPicPr>
        <p:blipFill>
          <a:blip r:embed="rId1"/>
          <a:stretch>
            <a:fillRect/>
          </a:stretch>
        </p:blipFill>
        <p:spPr>
          <a:xfrm>
            <a:off x="7105097" y="374300"/>
            <a:ext cx="3635055" cy="6370872"/>
          </a:xfrm>
          <a:prstGeom prst="rect">
            <a:avLst/>
          </a:prstGeom>
        </p:spPr>
      </p:pic>
      <p:pic>
        <p:nvPicPr>
          <p:cNvPr id="8" name="图片 7"/>
          <p:cNvPicPr>
            <a:picLocks noChangeAspect="1"/>
          </p:cNvPicPr>
          <p:nvPr/>
        </p:nvPicPr>
        <p:blipFill>
          <a:blip r:embed="rId2"/>
          <a:stretch>
            <a:fillRect/>
          </a:stretch>
        </p:blipFill>
        <p:spPr>
          <a:xfrm>
            <a:off x="856404" y="1692305"/>
            <a:ext cx="5543077" cy="34733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3487" y="434951"/>
            <a:ext cx="2225040" cy="701040"/>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日记详情</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3" name="图片 2"/>
          <p:cNvPicPr>
            <a:picLocks noChangeAspect="1"/>
          </p:cNvPicPr>
          <p:nvPr/>
        </p:nvPicPr>
        <p:blipFill>
          <a:blip r:embed="rId1"/>
          <a:stretch>
            <a:fillRect/>
          </a:stretch>
        </p:blipFill>
        <p:spPr>
          <a:xfrm>
            <a:off x="1146854" y="1532202"/>
            <a:ext cx="5814564" cy="4503810"/>
          </a:xfrm>
          <a:prstGeom prst="rect">
            <a:avLst/>
          </a:prstGeom>
        </p:spPr>
      </p:pic>
      <p:pic>
        <p:nvPicPr>
          <p:cNvPr id="5" name="图片 4"/>
          <p:cNvPicPr>
            <a:picLocks noChangeAspect="1"/>
          </p:cNvPicPr>
          <p:nvPr/>
        </p:nvPicPr>
        <p:blipFill>
          <a:blip r:embed="rId2"/>
          <a:stretch>
            <a:fillRect/>
          </a:stretch>
        </p:blipFill>
        <p:spPr>
          <a:xfrm>
            <a:off x="7574601" y="96453"/>
            <a:ext cx="3665538" cy="63632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3488" y="434951"/>
            <a:ext cx="2225040" cy="701040"/>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日记总览</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2" name="图片 1"/>
          <p:cNvPicPr>
            <a:picLocks noChangeAspect="1"/>
          </p:cNvPicPr>
          <p:nvPr/>
        </p:nvPicPr>
        <p:blipFill>
          <a:blip r:embed="rId1"/>
          <a:stretch>
            <a:fillRect/>
          </a:stretch>
        </p:blipFill>
        <p:spPr>
          <a:xfrm>
            <a:off x="6315273" y="1834707"/>
            <a:ext cx="4900153" cy="3446717"/>
          </a:xfrm>
          <a:prstGeom prst="rect">
            <a:avLst/>
          </a:prstGeom>
        </p:spPr>
      </p:pic>
      <p:sp>
        <p:nvSpPr>
          <p:cNvPr id="6" name="文本框 5"/>
          <p:cNvSpPr txBox="1"/>
          <p:nvPr/>
        </p:nvSpPr>
        <p:spPr>
          <a:xfrm>
            <a:off x="692459" y="1834707"/>
            <a:ext cx="4852610" cy="954107"/>
          </a:xfrm>
          <a:prstGeom prst="rect">
            <a:avLst/>
          </a:prstGeom>
          <a:noFill/>
        </p:spPr>
        <p:txBody>
          <a:bodyPr wrap="none" rtlCol="0">
            <a:spAutoFit/>
          </a:bodyPr>
          <a:lstStyle/>
          <a:p>
            <a:r>
              <a:rPr lang="zh-CN" altLang="en-US" sz="2800" dirty="0"/>
              <a:t>调用云函数</a:t>
            </a:r>
            <a:r>
              <a:rPr lang="en-US" altLang="zh-CN" sz="2800" dirty="0" err="1"/>
              <a:t>get_note</a:t>
            </a:r>
            <a:r>
              <a:rPr lang="zh-CN" altLang="en-US" sz="2800" dirty="0"/>
              <a:t>，</a:t>
            </a:r>
            <a:endParaRPr lang="en-US" altLang="zh-CN" sz="2800" dirty="0"/>
          </a:p>
          <a:p>
            <a:r>
              <a:rPr lang="zh-CN" altLang="en-US" sz="2800" dirty="0"/>
              <a:t>在数据库中取出该用户的日记</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p:nvPr/>
        </p:nvSpPr>
        <p:spPr>
          <a:xfrm>
            <a:off x="6049714" y="-43998"/>
            <a:ext cx="6142286" cy="5289765"/>
          </a:xfrm>
          <a:custGeom>
            <a:avLst/>
            <a:gdLst>
              <a:gd name="connsiteX0" fmla="*/ 0 w 3577389"/>
              <a:gd name="connsiteY0" fmla="*/ 0 h 3577389"/>
              <a:gd name="connsiteX1" fmla="*/ 3577389 w 3577389"/>
              <a:gd name="connsiteY1" fmla="*/ 0 h 3577389"/>
              <a:gd name="connsiteX2" fmla="*/ 3577389 w 3577389"/>
              <a:gd name="connsiteY2" fmla="*/ 3577389 h 3577389"/>
              <a:gd name="connsiteX3" fmla="*/ 0 w 3577389"/>
              <a:gd name="connsiteY3" fmla="*/ 3577389 h 3577389"/>
              <a:gd name="connsiteX4" fmla="*/ 0 w 3577389"/>
              <a:gd name="connsiteY4" fmla="*/ 0 h 3577389"/>
              <a:gd name="connsiteX0-1" fmla="*/ 20626 w 3598015"/>
              <a:gd name="connsiteY0-2" fmla="*/ 0 h 3577389"/>
              <a:gd name="connsiteX1-3" fmla="*/ 3598015 w 3598015"/>
              <a:gd name="connsiteY1-4" fmla="*/ 0 h 3577389"/>
              <a:gd name="connsiteX2-5" fmla="*/ 3598015 w 3598015"/>
              <a:gd name="connsiteY2-6" fmla="*/ 3577389 h 3577389"/>
              <a:gd name="connsiteX3-7" fmla="*/ 0 w 3598015"/>
              <a:gd name="connsiteY3-8" fmla="*/ 490429 h 3577389"/>
              <a:gd name="connsiteX4-9" fmla="*/ 20626 w 3598015"/>
              <a:gd name="connsiteY4-10" fmla="*/ 0 h 3577389"/>
              <a:gd name="connsiteX0-11" fmla="*/ 611387 w 4188776"/>
              <a:gd name="connsiteY0-12" fmla="*/ 30004 h 3607393"/>
              <a:gd name="connsiteX1-13" fmla="*/ 4188776 w 4188776"/>
              <a:gd name="connsiteY1-14" fmla="*/ 30004 h 3607393"/>
              <a:gd name="connsiteX2-15" fmla="*/ 4188776 w 4188776"/>
              <a:gd name="connsiteY2-16" fmla="*/ 3607393 h 3607393"/>
              <a:gd name="connsiteX3-17" fmla="*/ 0 w 4188776"/>
              <a:gd name="connsiteY3-18" fmla="*/ 0 h 3607393"/>
              <a:gd name="connsiteX4-19" fmla="*/ 611387 w 4188776"/>
              <a:gd name="connsiteY4-20" fmla="*/ 30004 h 36073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8776" h="3607393">
                <a:moveTo>
                  <a:pt x="611387" y="30004"/>
                </a:moveTo>
                <a:lnTo>
                  <a:pt x="4188776" y="30004"/>
                </a:lnTo>
                <a:lnTo>
                  <a:pt x="4188776" y="3607393"/>
                </a:lnTo>
                <a:lnTo>
                  <a:pt x="0" y="0"/>
                </a:lnTo>
                <a:lnTo>
                  <a:pt x="611387" y="30004"/>
                </a:lnTo>
                <a:close/>
              </a:path>
            </a:pathLst>
          </a:cu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占位符 2" descr="C:\Users\Administrator\Desktop\华东师范大学图片\微信图片_2020011111444920.jpg微信图片_2020011111444920"/>
          <p:cNvPicPr>
            <a:picLocks noGrp="1" noChangeAspect="1"/>
          </p:cNvPicPr>
          <p:nvPr>
            <p:ph type="pic" sz="quarter" idx="10"/>
          </p:nvPr>
        </p:nvPicPr>
        <p:blipFill>
          <a:blip r:embed="rId1"/>
          <a:srcRect l="2046" t="4987" b="23365"/>
          <a:stretch>
            <a:fillRect/>
          </a:stretch>
        </p:blipFill>
        <p:spPr>
          <a:xfrm>
            <a:off x="5171343" y="728940"/>
            <a:ext cx="7327900" cy="3556000"/>
          </a:xfrm>
        </p:spPr>
      </p:pic>
      <p:sp>
        <p:nvSpPr>
          <p:cNvPr id="9" name="TextBox 8"/>
          <p:cNvSpPr txBox="1"/>
          <p:nvPr/>
        </p:nvSpPr>
        <p:spPr>
          <a:xfrm>
            <a:off x="848910" y="3546285"/>
            <a:ext cx="4358414" cy="944880"/>
          </a:xfrm>
          <a:prstGeom prst="rect">
            <a:avLst/>
          </a:prstGeom>
          <a:noFill/>
        </p:spPr>
        <p:txBody>
          <a:bodyPr wrap="square" rtlCol="0">
            <a:spAutoFit/>
          </a:bodyPr>
          <a:lstStyle/>
          <a:p>
            <a:pPr algn="l"/>
            <a:r>
              <a:rPr lang="en-US" altLang="zh-CN" sz="2800" b="1" dirty="0">
                <a:solidFill>
                  <a:prstClr val="black">
                    <a:lumMod val="75000"/>
                    <a:lumOff val="25000"/>
                  </a:prstClr>
                </a:solidFill>
                <a:latin typeface="仓耳玄三M W05" panose="02020400000000000000" pitchFamily="18" charset="-122"/>
                <a:ea typeface="仓耳玄三M W05" panose="02020400000000000000" pitchFamily="18" charset="-122"/>
                <a:sym typeface="+mn-ea"/>
              </a:rPr>
              <a:t>Introduction &amp; </a:t>
            </a:r>
            <a:endParaRPr lang="en-US" altLang="zh-CN" sz="2800" b="1" dirty="0">
              <a:solidFill>
                <a:prstClr val="black">
                  <a:lumMod val="75000"/>
                  <a:lumOff val="25000"/>
                </a:prstClr>
              </a:solidFill>
              <a:latin typeface="仓耳玄三M W05" panose="02020400000000000000" pitchFamily="18" charset="-122"/>
              <a:ea typeface="仓耳玄三M W05" panose="02020400000000000000" pitchFamily="18" charset="-122"/>
              <a:sym typeface="+mn-ea"/>
            </a:endParaRPr>
          </a:p>
          <a:p>
            <a:pPr algn="l"/>
            <a:r>
              <a:rPr lang="en-US" altLang="zh-CN" sz="2800" b="1" dirty="0">
                <a:solidFill>
                  <a:prstClr val="black">
                    <a:lumMod val="75000"/>
                    <a:lumOff val="25000"/>
                  </a:prstClr>
                </a:solidFill>
                <a:latin typeface="仓耳玄三M W05" panose="02020400000000000000" pitchFamily="18" charset="-122"/>
                <a:ea typeface="仓耳玄三M W05" panose="02020400000000000000" pitchFamily="18" charset="-122"/>
                <a:sym typeface="+mn-ea"/>
              </a:rPr>
              <a:t>Overview</a:t>
            </a:r>
            <a:endParaRPr lang="zh-CN" altLang="en-US" sz="3200" dirty="0">
              <a:solidFill>
                <a:prstClr val="black">
                  <a:lumMod val="75000"/>
                  <a:lumOff val="25000"/>
                </a:prstClr>
              </a:solidFill>
              <a:latin typeface="仓耳玄三M W05" panose="02020400000000000000" pitchFamily="18" charset="-122"/>
              <a:ea typeface="仓耳玄三M W05" panose="02020400000000000000" pitchFamily="18" charset="-122"/>
              <a:sym typeface="+mn-ea"/>
            </a:endParaRPr>
          </a:p>
        </p:txBody>
      </p:sp>
      <p:sp>
        <p:nvSpPr>
          <p:cNvPr id="7" name="Parallelogram 6"/>
          <p:cNvSpPr/>
          <p:nvPr/>
        </p:nvSpPr>
        <p:spPr>
          <a:xfrm>
            <a:off x="4868767" y="834681"/>
            <a:ext cx="1180947" cy="3428553"/>
          </a:xfrm>
          <a:prstGeom prst="parallelogram">
            <a:avLst>
              <a:gd name="adj" fmla="val 74042"/>
            </a:avLst>
          </a:prstGeom>
          <a:solidFill>
            <a:srgbClr val="DF284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5"/>
          </a:p>
        </p:txBody>
      </p:sp>
      <p:sp>
        <p:nvSpPr>
          <p:cNvPr id="10" name="Rectangle 9"/>
          <p:cNvSpPr/>
          <p:nvPr/>
        </p:nvSpPr>
        <p:spPr>
          <a:xfrm>
            <a:off x="5138865" y="4346471"/>
            <a:ext cx="1833568" cy="2172559"/>
          </a:xfrm>
          <a:prstGeom prst="rect">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107675" y="4701993"/>
            <a:ext cx="835945" cy="835945"/>
            <a:chOff x="5978526" y="4030663"/>
            <a:chExt cx="239713" cy="239713"/>
          </a:xfrm>
          <a:solidFill>
            <a:schemeClr val="bg1"/>
          </a:solidFill>
        </p:grpSpPr>
        <p:sp>
          <p:nvSpPr>
            <p:cNvPr id="20" name="Freeform 424"/>
            <p:cNvSpPr/>
            <p:nvPr/>
          </p:nvSpPr>
          <p:spPr bwMode="auto">
            <a:xfrm>
              <a:off x="6015038" y="4056063"/>
              <a:ext cx="26988" cy="26988"/>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425"/>
            <p:cNvSpPr/>
            <p:nvPr/>
          </p:nvSpPr>
          <p:spPr bwMode="auto">
            <a:xfrm>
              <a:off x="5978526" y="4135438"/>
              <a:ext cx="28575" cy="14288"/>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2" name="Freeform 426"/>
            <p:cNvSpPr/>
            <p:nvPr/>
          </p:nvSpPr>
          <p:spPr bwMode="auto">
            <a:xfrm>
              <a:off x="6188076" y="4149725"/>
              <a:ext cx="30163" cy="1587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3" name="Freeform 427"/>
            <p:cNvSpPr/>
            <p:nvPr/>
          </p:nvSpPr>
          <p:spPr bwMode="auto">
            <a:xfrm>
              <a:off x="6165851" y="4067175"/>
              <a:ext cx="25400" cy="26988"/>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4" name="Freeform 428"/>
            <p:cNvSpPr/>
            <p:nvPr/>
          </p:nvSpPr>
          <p:spPr bwMode="auto">
            <a:xfrm>
              <a:off x="6097588" y="4030663"/>
              <a:ext cx="15875" cy="28575"/>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5" name="Freeform 429"/>
            <p:cNvSpPr>
              <a:spLocks noEditPoints="1"/>
            </p:cNvSpPr>
            <p:nvPr/>
          </p:nvSpPr>
          <p:spPr bwMode="auto">
            <a:xfrm>
              <a:off x="6037263" y="4089400"/>
              <a:ext cx="120650" cy="136525"/>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6" name="Freeform 430"/>
            <p:cNvSpPr/>
            <p:nvPr/>
          </p:nvSpPr>
          <p:spPr bwMode="auto">
            <a:xfrm>
              <a:off x="6067426" y="4240213"/>
              <a:ext cx="60325" cy="30163"/>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7" name="文本框 26"/>
          <p:cNvSpPr txBox="1"/>
          <p:nvPr/>
        </p:nvSpPr>
        <p:spPr>
          <a:xfrm>
            <a:off x="848909" y="1579462"/>
            <a:ext cx="2926080" cy="2000250"/>
          </a:xfrm>
          <a:prstGeom prst="rect">
            <a:avLst/>
          </a:prstGeom>
          <a:noFill/>
        </p:spPr>
        <p:txBody>
          <a:bodyPr wrap="square" rtlCol="0">
            <a:spAutoFit/>
          </a:bodyPr>
          <a:lstStyle/>
          <a:p>
            <a:r>
              <a:rPr lang="en-US" altLang="zh-CN" sz="6000" b="1" dirty="0">
                <a:solidFill>
                  <a:srgbClr val="3E3791"/>
                </a:solidFill>
                <a:latin typeface="Arial Black" panose="020B0A04020102020204" pitchFamily="34" charset="0"/>
              </a:rPr>
              <a:t>PART </a:t>
            </a:r>
            <a:endParaRPr lang="en-US" altLang="zh-CN" sz="6000" b="1" dirty="0">
              <a:solidFill>
                <a:srgbClr val="3E3791"/>
              </a:solidFill>
              <a:latin typeface="Arial Black" panose="020B0A04020102020204" pitchFamily="34" charset="0"/>
            </a:endParaRPr>
          </a:p>
          <a:p>
            <a:r>
              <a:rPr lang="en-US" altLang="zh-CN" sz="6000" b="1" dirty="0">
                <a:solidFill>
                  <a:srgbClr val="3E3791"/>
                </a:solidFill>
                <a:latin typeface="Arial Black" panose="020B0A04020102020204" pitchFamily="34" charset="0"/>
              </a:rPr>
              <a:t>ONE</a:t>
            </a:r>
            <a:endParaRPr lang="en-US" altLang="zh-CN" sz="6000" b="1" dirty="0">
              <a:solidFill>
                <a:srgbClr val="3E3791"/>
              </a:solidFill>
              <a:latin typeface="Arial Black" panose="020B0A04020102020204" pitchFamily="34" charset="0"/>
            </a:endParaRPr>
          </a:p>
        </p:txBody>
      </p:sp>
      <p:sp>
        <p:nvSpPr>
          <p:cNvPr id="28" name="椭圆 27"/>
          <p:cNvSpPr/>
          <p:nvPr/>
        </p:nvSpPr>
        <p:spPr>
          <a:xfrm>
            <a:off x="955696" y="5382925"/>
            <a:ext cx="269857" cy="269857"/>
          </a:xfrm>
          <a:prstGeom prst="ellipse">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302320" y="5382925"/>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648944" y="5382925"/>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995568" y="5382924"/>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0-#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1000"/>
                                        <p:tgtEl>
                                          <p:spTgt spid="32"/>
                                        </p:tgtEl>
                                      </p:cBhvr>
                                    </p:animEffect>
                                    <p:anim calcmode="lin" valueType="num">
                                      <p:cBhvr>
                                        <p:cTn id="46" dur="1000" fill="hold"/>
                                        <p:tgtEl>
                                          <p:spTgt spid="32"/>
                                        </p:tgtEl>
                                        <p:attrNameLst>
                                          <p:attrName>ppt_x</p:attrName>
                                        </p:attrNameLst>
                                      </p:cBhvr>
                                      <p:tavLst>
                                        <p:tav tm="0">
                                          <p:val>
                                            <p:strVal val="#ppt_x"/>
                                          </p:val>
                                        </p:tav>
                                        <p:tav tm="100000">
                                          <p:val>
                                            <p:strVal val="#ppt_x"/>
                                          </p:val>
                                        </p:tav>
                                      </p:tavLst>
                                    </p:anim>
                                    <p:anim calcmode="lin" valueType="num">
                                      <p:cBhvr>
                                        <p:cTn id="47" dur="1000" fill="hold"/>
                                        <p:tgtEl>
                                          <p:spTgt spid="3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1000"/>
                                        <p:tgtEl>
                                          <p:spTgt spid="33"/>
                                        </p:tgtEl>
                                      </p:cBhvr>
                                    </p:animEffect>
                                    <p:anim calcmode="lin" valueType="num">
                                      <p:cBhvr>
                                        <p:cTn id="51" dur="1000" fill="hold"/>
                                        <p:tgtEl>
                                          <p:spTgt spid="33"/>
                                        </p:tgtEl>
                                        <p:attrNameLst>
                                          <p:attrName>ppt_x</p:attrName>
                                        </p:attrNameLst>
                                      </p:cBhvr>
                                      <p:tavLst>
                                        <p:tav tm="0">
                                          <p:val>
                                            <p:strVal val="#ppt_x"/>
                                          </p:val>
                                        </p:tav>
                                        <p:tav tm="100000">
                                          <p:val>
                                            <p:strVal val="#ppt_x"/>
                                          </p:val>
                                        </p:tav>
                                      </p:tavLst>
                                    </p:anim>
                                    <p:anim calcmode="lin" valueType="num">
                                      <p:cBhvr>
                                        <p:cTn id="5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p:bldP spid="7" grpId="0" bldLvl="0" animBg="1"/>
      <p:bldP spid="10" grpId="0" bldLvl="0" animBg="1"/>
      <p:bldP spid="27" grpId="0"/>
      <p:bldP spid="28" grpId="0" bldLvl="0" animBg="1"/>
      <p:bldP spid="31" grpId="0" bldLvl="0" animBg="1"/>
      <p:bldP spid="32" grpId="0" bldLvl="0" animBg="1"/>
      <p:bldP spid="33"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8217" y="434951"/>
            <a:ext cx="2735580" cy="701040"/>
          </a:xfrm>
          <a:prstGeom prst="rect">
            <a:avLst/>
          </a:prstGeom>
          <a:noFill/>
          <a:ln>
            <a:noFill/>
          </a:ln>
        </p:spPr>
        <p:txBody>
          <a:bodyPr wrap="none" rtlCol="0" anchor="t">
            <a:spAutoFit/>
          </a:bodyPr>
          <a:lstStyle/>
          <a:p>
            <a:pPr algn="ctr"/>
            <a:r>
              <a:rPr lang="en-US" altLang="zh-CN"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a:t>
            </a: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推荐行程</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2" name="图片 1" descr="A(F3NQ@(FYNZE5{%F%}]I0S"/>
          <p:cNvPicPr>
            <a:picLocks noChangeAspect="1"/>
          </p:cNvPicPr>
          <p:nvPr/>
        </p:nvPicPr>
        <p:blipFill>
          <a:blip r:embed="rId1"/>
          <a:stretch>
            <a:fillRect/>
          </a:stretch>
        </p:blipFill>
        <p:spPr>
          <a:xfrm>
            <a:off x="8034020" y="348615"/>
            <a:ext cx="3302635" cy="6161405"/>
          </a:xfrm>
          <a:prstGeom prst="rect">
            <a:avLst/>
          </a:prstGeom>
        </p:spPr>
      </p:pic>
      <p:pic>
        <p:nvPicPr>
          <p:cNvPr id="8" name="图片 7" descr="F(V6N8S~2LAN3$6JIN`K92M"/>
          <p:cNvPicPr>
            <a:picLocks noChangeAspect="1"/>
          </p:cNvPicPr>
          <p:nvPr/>
        </p:nvPicPr>
        <p:blipFill>
          <a:blip r:embed="rId2"/>
          <a:stretch>
            <a:fillRect/>
          </a:stretch>
        </p:blipFill>
        <p:spPr>
          <a:xfrm>
            <a:off x="3815715" y="899795"/>
            <a:ext cx="3927475" cy="5610225"/>
          </a:xfrm>
          <a:prstGeom prst="rect">
            <a:avLst/>
          </a:prstGeom>
        </p:spPr>
      </p:pic>
      <p:sp>
        <p:nvSpPr>
          <p:cNvPr id="9" name="文本框 8"/>
          <p:cNvSpPr txBox="1"/>
          <p:nvPr/>
        </p:nvSpPr>
        <p:spPr>
          <a:xfrm>
            <a:off x="678180" y="1417320"/>
            <a:ext cx="2914015" cy="3017520"/>
          </a:xfrm>
          <a:prstGeom prst="rect">
            <a:avLst/>
          </a:prstGeom>
          <a:noFill/>
        </p:spPr>
        <p:txBody>
          <a:bodyPr wrap="square" rtlCol="0">
            <a:spAutoFit/>
          </a:bodyPr>
          <a:p>
            <a:r>
              <a:rPr lang="zh-CN" altLang="en-US" sz="2400" dirty="0"/>
              <a:t>调用云函数</a:t>
            </a:r>
            <a:r>
              <a:rPr lang="en-US" altLang="zh-CN" sz="2400" dirty="0"/>
              <a:t>get_schedules</a:t>
            </a:r>
            <a:r>
              <a:rPr lang="zh-CN" altLang="en-US" sz="2000" dirty="0"/>
              <a:t>，</a:t>
            </a:r>
            <a:endParaRPr lang="zh-CN" altLang="en-US" sz="2000" dirty="0"/>
          </a:p>
          <a:p>
            <a:r>
              <a:rPr lang="zh-CN" altLang="en-US" sz="2400" dirty="0"/>
              <a:t>在数据库中随机取出该用户的日程进行推荐</a:t>
            </a:r>
            <a:endParaRPr lang="zh-CN" altLang="en-US" sz="2400" dirty="0"/>
          </a:p>
          <a:p>
            <a:endParaRPr lang="zh-CN" altLang="en-US" sz="2400" dirty="0"/>
          </a:p>
          <a:p>
            <a:r>
              <a:rPr lang="zh-CN" altLang="en-US" sz="2400" dirty="0"/>
              <a:t>点击确定按钮，跳转至主页</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677" y="434951"/>
            <a:ext cx="3756660" cy="701040"/>
          </a:xfrm>
          <a:prstGeom prst="rect">
            <a:avLst/>
          </a:prstGeom>
          <a:noFill/>
          <a:ln>
            <a:noFill/>
          </a:ln>
        </p:spPr>
        <p:txBody>
          <a:bodyPr wrap="none" rtlCol="0" anchor="t">
            <a:spAutoFit/>
          </a:bodyPr>
          <a:lstStyle/>
          <a:p>
            <a:pPr algn="ctr"/>
            <a:r>
              <a:rPr lang="en-US" altLang="zh-CN"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a:t>
            </a: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分享界面展示</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3" name="图片 2" descr="~~3_YS}S%[3UUQ@O}PQCH3R"/>
          <p:cNvPicPr>
            <a:picLocks noChangeAspect="1"/>
          </p:cNvPicPr>
          <p:nvPr/>
        </p:nvPicPr>
        <p:blipFill>
          <a:blip r:embed="rId1"/>
          <a:stretch>
            <a:fillRect/>
          </a:stretch>
        </p:blipFill>
        <p:spPr>
          <a:xfrm>
            <a:off x="6400800" y="278765"/>
            <a:ext cx="3371215" cy="6302375"/>
          </a:xfrm>
          <a:prstGeom prst="rect">
            <a:avLst/>
          </a:prstGeom>
        </p:spPr>
      </p:pic>
      <p:pic>
        <p:nvPicPr>
          <p:cNvPr id="2" name="图片 1" descr="~_DDK(T2$VG(R(FO7ECT8LB"/>
          <p:cNvPicPr>
            <a:picLocks noChangeAspect="1"/>
          </p:cNvPicPr>
          <p:nvPr/>
        </p:nvPicPr>
        <p:blipFill>
          <a:blip r:embed="rId2"/>
          <a:stretch>
            <a:fillRect/>
          </a:stretch>
        </p:blipFill>
        <p:spPr>
          <a:xfrm>
            <a:off x="1618615" y="1343025"/>
            <a:ext cx="3286125" cy="2319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678" y="434951"/>
            <a:ext cx="3756660" cy="701040"/>
          </a:xfrm>
          <a:prstGeom prst="rect">
            <a:avLst/>
          </a:prstGeom>
          <a:noFill/>
          <a:ln>
            <a:noFill/>
          </a:ln>
        </p:spPr>
        <p:txBody>
          <a:bodyPr wrap="none" rtlCol="0" anchor="t">
            <a:spAutoFit/>
          </a:bodyPr>
          <a:lstStyle/>
          <a:p>
            <a:pPr algn="ctr"/>
            <a:r>
              <a:rPr lang="en-US" altLang="zh-CN"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a:t>
            </a: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日历页面展示</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3" name="图片 2" descr="12Y1JBVZ$R(OYHJF4VMOGDB"/>
          <p:cNvPicPr>
            <a:picLocks noChangeAspect="1"/>
          </p:cNvPicPr>
          <p:nvPr/>
        </p:nvPicPr>
        <p:blipFill>
          <a:blip r:embed="rId1"/>
          <a:stretch>
            <a:fillRect/>
          </a:stretch>
        </p:blipFill>
        <p:spPr>
          <a:xfrm>
            <a:off x="6380480" y="659130"/>
            <a:ext cx="3356610" cy="5955030"/>
          </a:xfrm>
          <a:prstGeom prst="rect">
            <a:avLst/>
          </a:prstGeom>
        </p:spPr>
      </p:pic>
      <p:pic>
        <p:nvPicPr>
          <p:cNvPr id="9" name="图片 8" descr="BI]D0DMF}@%5RAU$RDNZKKC"/>
          <p:cNvPicPr>
            <a:picLocks noChangeAspect="1"/>
          </p:cNvPicPr>
          <p:nvPr/>
        </p:nvPicPr>
        <p:blipFill>
          <a:blip r:embed="rId2"/>
          <a:stretch>
            <a:fillRect/>
          </a:stretch>
        </p:blipFill>
        <p:spPr>
          <a:xfrm>
            <a:off x="1403985" y="1415415"/>
            <a:ext cx="3150235" cy="4442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2948" y="434951"/>
            <a:ext cx="3246120" cy="701040"/>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日程日记总览</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6" name="文本框 5"/>
          <p:cNvSpPr txBox="1"/>
          <p:nvPr/>
        </p:nvSpPr>
        <p:spPr>
          <a:xfrm>
            <a:off x="6514139" y="4745547"/>
            <a:ext cx="5161280" cy="944880"/>
          </a:xfrm>
          <a:prstGeom prst="rect">
            <a:avLst/>
          </a:prstGeom>
          <a:noFill/>
        </p:spPr>
        <p:txBody>
          <a:bodyPr wrap="none" rtlCol="0">
            <a:spAutoFit/>
          </a:bodyPr>
          <a:lstStyle/>
          <a:p>
            <a:r>
              <a:rPr lang="zh-CN" sz="2800" dirty="0"/>
              <a:t>在日历中展示所有待办项数目和</a:t>
            </a:r>
            <a:endParaRPr lang="zh-CN" sz="2800" dirty="0"/>
          </a:p>
          <a:p>
            <a:r>
              <a:rPr lang="zh-CN" sz="2800" dirty="0"/>
              <a:t>日志篇数。</a:t>
            </a:r>
            <a:endParaRPr lang="zh-CN" sz="2800" dirty="0"/>
          </a:p>
        </p:txBody>
      </p:sp>
      <p:pic>
        <p:nvPicPr>
          <p:cNvPr id="3" name="图片 2" descr="K8F%5`3FMVS{RU({M2P5VXL"/>
          <p:cNvPicPr>
            <a:picLocks noChangeAspect="1"/>
          </p:cNvPicPr>
          <p:nvPr/>
        </p:nvPicPr>
        <p:blipFill>
          <a:blip r:embed="rId1"/>
          <a:stretch>
            <a:fillRect/>
          </a:stretch>
        </p:blipFill>
        <p:spPr>
          <a:xfrm>
            <a:off x="3669030" y="2300605"/>
            <a:ext cx="8306435" cy="1837055"/>
          </a:xfrm>
          <a:prstGeom prst="rect">
            <a:avLst/>
          </a:prstGeom>
        </p:spPr>
      </p:pic>
      <p:pic>
        <p:nvPicPr>
          <p:cNvPr id="5" name="图片 4" descr="OXZUERF@ZU~H~(S4XE@[1GR"/>
          <p:cNvPicPr>
            <a:picLocks noChangeAspect="1"/>
          </p:cNvPicPr>
          <p:nvPr/>
        </p:nvPicPr>
        <p:blipFill>
          <a:blip r:embed="rId2"/>
          <a:stretch>
            <a:fillRect/>
          </a:stretch>
        </p:blipFill>
        <p:spPr>
          <a:xfrm>
            <a:off x="4496435" y="4813300"/>
            <a:ext cx="2017395" cy="808990"/>
          </a:xfrm>
          <a:prstGeom prst="rect">
            <a:avLst/>
          </a:prstGeom>
        </p:spPr>
      </p:pic>
      <p:pic>
        <p:nvPicPr>
          <p:cNvPr id="10" name="图片 9" descr="@~JX)6UP%1`G2TPTKQ[Q8VR"/>
          <p:cNvPicPr>
            <a:picLocks noChangeAspect="1"/>
          </p:cNvPicPr>
          <p:nvPr/>
        </p:nvPicPr>
        <p:blipFill>
          <a:blip r:embed="rId3"/>
          <a:stretch>
            <a:fillRect/>
          </a:stretch>
        </p:blipFill>
        <p:spPr>
          <a:xfrm>
            <a:off x="422910" y="1244600"/>
            <a:ext cx="2997200" cy="5343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2948" y="434951"/>
            <a:ext cx="3246120" cy="701040"/>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日程日记总览</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5" name="图片 4" descr="OXZUERF@ZU~H~(S4XE@[1GR"/>
          <p:cNvPicPr>
            <a:picLocks noChangeAspect="1"/>
          </p:cNvPicPr>
          <p:nvPr/>
        </p:nvPicPr>
        <p:blipFill>
          <a:blip r:embed="rId1"/>
          <a:stretch>
            <a:fillRect/>
          </a:stretch>
        </p:blipFill>
        <p:spPr>
          <a:xfrm>
            <a:off x="4506595" y="5622290"/>
            <a:ext cx="2017395" cy="808990"/>
          </a:xfrm>
          <a:prstGeom prst="rect">
            <a:avLst/>
          </a:prstGeom>
        </p:spPr>
      </p:pic>
      <p:pic>
        <p:nvPicPr>
          <p:cNvPr id="8" name="图片 7"/>
          <p:cNvPicPr>
            <a:picLocks noChangeAspect="1"/>
          </p:cNvPicPr>
          <p:nvPr/>
        </p:nvPicPr>
        <p:blipFill>
          <a:blip r:embed="rId2"/>
          <a:stretch>
            <a:fillRect/>
          </a:stretch>
        </p:blipFill>
        <p:spPr>
          <a:xfrm>
            <a:off x="6523990" y="3413760"/>
            <a:ext cx="2948940" cy="1752600"/>
          </a:xfrm>
          <a:prstGeom prst="rect">
            <a:avLst/>
          </a:prstGeom>
        </p:spPr>
      </p:pic>
      <p:pic>
        <p:nvPicPr>
          <p:cNvPr id="2" name="图片 1" descr="6TV69G7{6$0HV3%7DC%}DBF"/>
          <p:cNvPicPr>
            <a:picLocks noChangeAspect="1"/>
          </p:cNvPicPr>
          <p:nvPr/>
        </p:nvPicPr>
        <p:blipFill>
          <a:blip r:embed="rId3"/>
          <a:stretch>
            <a:fillRect/>
          </a:stretch>
        </p:blipFill>
        <p:spPr>
          <a:xfrm>
            <a:off x="602615" y="1136015"/>
            <a:ext cx="3550920" cy="5342255"/>
          </a:xfrm>
          <a:prstGeom prst="rect">
            <a:avLst/>
          </a:prstGeom>
        </p:spPr>
      </p:pic>
      <p:pic>
        <p:nvPicPr>
          <p:cNvPr id="7" name="图片 6" descr="}SHW5H)9EA%KXTPS6C{I8GG"/>
          <p:cNvPicPr>
            <a:picLocks noChangeAspect="1"/>
          </p:cNvPicPr>
          <p:nvPr/>
        </p:nvPicPr>
        <p:blipFill>
          <a:blip r:embed="rId4"/>
          <a:stretch>
            <a:fillRect/>
          </a:stretch>
        </p:blipFill>
        <p:spPr>
          <a:xfrm>
            <a:off x="5586095" y="1136015"/>
            <a:ext cx="4824095" cy="2110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p:nvPr/>
        </p:nvSpPr>
        <p:spPr>
          <a:xfrm>
            <a:off x="6049714" y="-43998"/>
            <a:ext cx="6142286" cy="5289765"/>
          </a:xfrm>
          <a:custGeom>
            <a:avLst/>
            <a:gdLst>
              <a:gd name="connsiteX0" fmla="*/ 0 w 3577389"/>
              <a:gd name="connsiteY0" fmla="*/ 0 h 3577389"/>
              <a:gd name="connsiteX1" fmla="*/ 3577389 w 3577389"/>
              <a:gd name="connsiteY1" fmla="*/ 0 h 3577389"/>
              <a:gd name="connsiteX2" fmla="*/ 3577389 w 3577389"/>
              <a:gd name="connsiteY2" fmla="*/ 3577389 h 3577389"/>
              <a:gd name="connsiteX3" fmla="*/ 0 w 3577389"/>
              <a:gd name="connsiteY3" fmla="*/ 3577389 h 3577389"/>
              <a:gd name="connsiteX4" fmla="*/ 0 w 3577389"/>
              <a:gd name="connsiteY4" fmla="*/ 0 h 3577389"/>
              <a:gd name="connsiteX0-1" fmla="*/ 20626 w 3598015"/>
              <a:gd name="connsiteY0-2" fmla="*/ 0 h 3577389"/>
              <a:gd name="connsiteX1-3" fmla="*/ 3598015 w 3598015"/>
              <a:gd name="connsiteY1-4" fmla="*/ 0 h 3577389"/>
              <a:gd name="connsiteX2-5" fmla="*/ 3598015 w 3598015"/>
              <a:gd name="connsiteY2-6" fmla="*/ 3577389 h 3577389"/>
              <a:gd name="connsiteX3-7" fmla="*/ 0 w 3598015"/>
              <a:gd name="connsiteY3-8" fmla="*/ 490429 h 3577389"/>
              <a:gd name="connsiteX4-9" fmla="*/ 20626 w 3598015"/>
              <a:gd name="connsiteY4-10" fmla="*/ 0 h 3577389"/>
              <a:gd name="connsiteX0-11" fmla="*/ 611387 w 4188776"/>
              <a:gd name="connsiteY0-12" fmla="*/ 30004 h 3607393"/>
              <a:gd name="connsiteX1-13" fmla="*/ 4188776 w 4188776"/>
              <a:gd name="connsiteY1-14" fmla="*/ 30004 h 3607393"/>
              <a:gd name="connsiteX2-15" fmla="*/ 4188776 w 4188776"/>
              <a:gd name="connsiteY2-16" fmla="*/ 3607393 h 3607393"/>
              <a:gd name="connsiteX3-17" fmla="*/ 0 w 4188776"/>
              <a:gd name="connsiteY3-18" fmla="*/ 0 h 3607393"/>
              <a:gd name="connsiteX4-19" fmla="*/ 611387 w 4188776"/>
              <a:gd name="connsiteY4-20" fmla="*/ 30004 h 36073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8776" h="3607393">
                <a:moveTo>
                  <a:pt x="611387" y="30004"/>
                </a:moveTo>
                <a:lnTo>
                  <a:pt x="4188776" y="30004"/>
                </a:lnTo>
                <a:lnTo>
                  <a:pt x="4188776" y="3607393"/>
                </a:lnTo>
                <a:lnTo>
                  <a:pt x="0" y="0"/>
                </a:lnTo>
                <a:lnTo>
                  <a:pt x="611387" y="30004"/>
                </a:lnTo>
                <a:close/>
              </a:path>
            </a:pathLst>
          </a:cu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占位符 2" descr="C:\Users\Administrator\Desktop\华东师范大学图片\微信图片_2020011111444920.jpg微信图片_2020011111444920"/>
          <p:cNvPicPr>
            <a:picLocks noGrp="1" noChangeAspect="1"/>
          </p:cNvPicPr>
          <p:nvPr>
            <p:ph type="pic" sz="quarter" idx="10"/>
          </p:nvPr>
        </p:nvPicPr>
        <p:blipFill>
          <a:blip r:embed="rId1"/>
          <a:srcRect l="2046" t="4987" b="23352"/>
          <a:stretch>
            <a:fillRect/>
          </a:stretch>
        </p:blipFill>
        <p:spPr>
          <a:xfrm>
            <a:off x="4864100" y="1714500"/>
            <a:ext cx="7327900" cy="3556635"/>
          </a:xfrm>
        </p:spPr>
      </p:pic>
      <p:sp>
        <p:nvSpPr>
          <p:cNvPr id="9" name="TextBox 8"/>
          <p:cNvSpPr txBox="1"/>
          <p:nvPr/>
        </p:nvSpPr>
        <p:spPr>
          <a:xfrm>
            <a:off x="561034" y="3564034"/>
            <a:ext cx="3868182" cy="1323439"/>
          </a:xfrm>
          <a:prstGeom prst="rect">
            <a:avLst/>
          </a:prstGeom>
          <a:noFill/>
        </p:spPr>
        <p:txBody>
          <a:bodyPr wrap="square" rtlCol="0">
            <a:spAutoFit/>
          </a:bodyPr>
          <a:lstStyle/>
          <a:p>
            <a:r>
              <a:rPr lang="en-US" altLang="zh-CN" sz="4000" dirty="0">
                <a:solidFill>
                  <a:schemeClr val="tx1">
                    <a:lumMod val="85000"/>
                    <a:lumOff val="15000"/>
                  </a:schemeClr>
                </a:solidFill>
                <a:latin typeface="仓耳玄三M W05" panose="02020400000000000000" pitchFamily="18" charset="-122"/>
                <a:ea typeface="仓耳玄三M W05" panose="02020400000000000000" pitchFamily="18" charset="-122"/>
              </a:rPr>
              <a:t>Method &amp; Application</a:t>
            </a:r>
            <a:endParaRPr lang="en-US" altLang="zh-CN" sz="4000" dirty="0">
              <a:solidFill>
                <a:schemeClr val="tx1">
                  <a:lumMod val="85000"/>
                  <a:lumOff val="15000"/>
                </a:schemeClr>
              </a:solidFill>
              <a:latin typeface="仓耳玄三M W05" panose="02020400000000000000" pitchFamily="18" charset="-122"/>
              <a:ea typeface="仓耳玄三M W05" panose="02020400000000000000" pitchFamily="18" charset="-122"/>
            </a:endParaRPr>
          </a:p>
        </p:txBody>
      </p:sp>
      <p:sp>
        <p:nvSpPr>
          <p:cNvPr id="7" name="Parallelogram 6"/>
          <p:cNvSpPr/>
          <p:nvPr/>
        </p:nvSpPr>
        <p:spPr>
          <a:xfrm>
            <a:off x="4762673" y="1714725"/>
            <a:ext cx="1180947" cy="3428553"/>
          </a:xfrm>
          <a:prstGeom prst="parallelogram">
            <a:avLst>
              <a:gd name="adj" fmla="val 74042"/>
            </a:avLst>
          </a:prstGeom>
          <a:solidFill>
            <a:srgbClr val="DF284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5"/>
          </a:p>
        </p:txBody>
      </p:sp>
      <p:sp>
        <p:nvSpPr>
          <p:cNvPr id="10" name="Rectangle 9"/>
          <p:cNvSpPr/>
          <p:nvPr/>
        </p:nvSpPr>
        <p:spPr>
          <a:xfrm>
            <a:off x="4622976" y="4033687"/>
            <a:ext cx="1833568" cy="2172559"/>
          </a:xfrm>
          <a:prstGeom prst="rect">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107675" y="4701993"/>
            <a:ext cx="835945" cy="835945"/>
            <a:chOff x="5978526" y="4030663"/>
            <a:chExt cx="239713" cy="239713"/>
          </a:xfrm>
          <a:solidFill>
            <a:schemeClr val="bg1"/>
          </a:solidFill>
        </p:grpSpPr>
        <p:sp>
          <p:nvSpPr>
            <p:cNvPr id="20" name="Freeform 424"/>
            <p:cNvSpPr/>
            <p:nvPr/>
          </p:nvSpPr>
          <p:spPr bwMode="auto">
            <a:xfrm>
              <a:off x="6015038" y="4056063"/>
              <a:ext cx="26988" cy="26988"/>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425"/>
            <p:cNvSpPr/>
            <p:nvPr/>
          </p:nvSpPr>
          <p:spPr bwMode="auto">
            <a:xfrm>
              <a:off x="5978526" y="4135438"/>
              <a:ext cx="28575" cy="14288"/>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2" name="Freeform 426"/>
            <p:cNvSpPr/>
            <p:nvPr/>
          </p:nvSpPr>
          <p:spPr bwMode="auto">
            <a:xfrm>
              <a:off x="6188076" y="4149725"/>
              <a:ext cx="30163" cy="1587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3" name="Freeform 427"/>
            <p:cNvSpPr/>
            <p:nvPr/>
          </p:nvSpPr>
          <p:spPr bwMode="auto">
            <a:xfrm>
              <a:off x="6165851" y="4067175"/>
              <a:ext cx="25400" cy="26988"/>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4" name="Freeform 428"/>
            <p:cNvSpPr/>
            <p:nvPr/>
          </p:nvSpPr>
          <p:spPr bwMode="auto">
            <a:xfrm>
              <a:off x="6097588" y="4030663"/>
              <a:ext cx="15875" cy="28575"/>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5" name="Freeform 429"/>
            <p:cNvSpPr>
              <a:spLocks noEditPoints="1"/>
            </p:cNvSpPr>
            <p:nvPr/>
          </p:nvSpPr>
          <p:spPr bwMode="auto">
            <a:xfrm>
              <a:off x="6037263" y="4089400"/>
              <a:ext cx="120650" cy="136525"/>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6" name="Freeform 430"/>
            <p:cNvSpPr/>
            <p:nvPr/>
          </p:nvSpPr>
          <p:spPr bwMode="auto">
            <a:xfrm>
              <a:off x="6067426" y="4240213"/>
              <a:ext cx="60325" cy="30163"/>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7" name="文本框 26"/>
          <p:cNvSpPr txBox="1"/>
          <p:nvPr/>
        </p:nvSpPr>
        <p:spPr>
          <a:xfrm>
            <a:off x="848908" y="1579462"/>
            <a:ext cx="3262431" cy="1938992"/>
          </a:xfrm>
          <a:prstGeom prst="rect">
            <a:avLst/>
          </a:prstGeom>
          <a:noFill/>
        </p:spPr>
        <p:txBody>
          <a:bodyPr wrap="square" rtlCol="0">
            <a:spAutoFit/>
          </a:bodyPr>
          <a:lstStyle/>
          <a:p>
            <a:r>
              <a:rPr lang="en-US" altLang="zh-CN" sz="6000" b="1" dirty="0">
                <a:solidFill>
                  <a:srgbClr val="3E3791"/>
                </a:solidFill>
                <a:latin typeface="Arial Black" panose="020B0A04020102020204" pitchFamily="34" charset="0"/>
              </a:rPr>
              <a:t>PART THREE</a:t>
            </a:r>
            <a:endParaRPr lang="zh-CN" altLang="en-US" sz="6000" b="1" dirty="0">
              <a:solidFill>
                <a:srgbClr val="3E3791"/>
              </a:solidFill>
              <a:latin typeface="Arial Black" panose="020B0A04020102020204" pitchFamily="34" charset="0"/>
            </a:endParaRPr>
          </a:p>
        </p:txBody>
      </p:sp>
      <p:sp>
        <p:nvSpPr>
          <p:cNvPr id="28" name="椭圆 27"/>
          <p:cNvSpPr/>
          <p:nvPr/>
        </p:nvSpPr>
        <p:spPr>
          <a:xfrm>
            <a:off x="955696" y="5382925"/>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302320" y="5382925"/>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648944" y="5382925"/>
            <a:ext cx="269857" cy="269857"/>
          </a:xfrm>
          <a:prstGeom prst="ellipse">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995568" y="5382924"/>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0-#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1000"/>
                                        <p:tgtEl>
                                          <p:spTgt spid="32"/>
                                        </p:tgtEl>
                                      </p:cBhvr>
                                    </p:animEffect>
                                    <p:anim calcmode="lin" valueType="num">
                                      <p:cBhvr>
                                        <p:cTn id="46" dur="1000" fill="hold"/>
                                        <p:tgtEl>
                                          <p:spTgt spid="32"/>
                                        </p:tgtEl>
                                        <p:attrNameLst>
                                          <p:attrName>ppt_x</p:attrName>
                                        </p:attrNameLst>
                                      </p:cBhvr>
                                      <p:tavLst>
                                        <p:tav tm="0">
                                          <p:val>
                                            <p:strVal val="#ppt_x"/>
                                          </p:val>
                                        </p:tav>
                                        <p:tav tm="100000">
                                          <p:val>
                                            <p:strVal val="#ppt_x"/>
                                          </p:val>
                                        </p:tav>
                                      </p:tavLst>
                                    </p:anim>
                                    <p:anim calcmode="lin" valueType="num">
                                      <p:cBhvr>
                                        <p:cTn id="47" dur="1000" fill="hold"/>
                                        <p:tgtEl>
                                          <p:spTgt spid="3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1000"/>
                                        <p:tgtEl>
                                          <p:spTgt spid="33"/>
                                        </p:tgtEl>
                                      </p:cBhvr>
                                    </p:animEffect>
                                    <p:anim calcmode="lin" valueType="num">
                                      <p:cBhvr>
                                        <p:cTn id="51" dur="1000" fill="hold"/>
                                        <p:tgtEl>
                                          <p:spTgt spid="33"/>
                                        </p:tgtEl>
                                        <p:attrNameLst>
                                          <p:attrName>ppt_x</p:attrName>
                                        </p:attrNameLst>
                                      </p:cBhvr>
                                      <p:tavLst>
                                        <p:tav tm="0">
                                          <p:val>
                                            <p:strVal val="#ppt_x"/>
                                          </p:val>
                                        </p:tav>
                                        <p:tav tm="100000">
                                          <p:val>
                                            <p:strVal val="#ppt_x"/>
                                          </p:val>
                                        </p:tav>
                                      </p:tavLst>
                                    </p:anim>
                                    <p:anim calcmode="lin" valueType="num">
                                      <p:cBhvr>
                                        <p:cTn id="5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7" grpId="0" animBg="1"/>
      <p:bldP spid="10" grpId="0" animBg="1"/>
      <p:bldP spid="27" grpId="0"/>
      <p:bldP spid="28" grpId="0" animBg="1"/>
      <p:bldP spid="31" grpId="0" animBg="1"/>
      <p:bldP spid="3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Rectangle 6"/>
          <p:cNvSpPr/>
          <p:nvPr/>
        </p:nvSpPr>
        <p:spPr>
          <a:xfrm>
            <a:off x="6049714" y="-43998"/>
            <a:ext cx="6142286" cy="5289765"/>
          </a:xfrm>
          <a:custGeom>
            <a:avLst/>
            <a:gdLst>
              <a:gd name="connsiteX0" fmla="*/ 0 w 3577389"/>
              <a:gd name="connsiteY0" fmla="*/ 0 h 3577389"/>
              <a:gd name="connsiteX1" fmla="*/ 3577389 w 3577389"/>
              <a:gd name="connsiteY1" fmla="*/ 0 h 3577389"/>
              <a:gd name="connsiteX2" fmla="*/ 3577389 w 3577389"/>
              <a:gd name="connsiteY2" fmla="*/ 3577389 h 3577389"/>
              <a:gd name="connsiteX3" fmla="*/ 0 w 3577389"/>
              <a:gd name="connsiteY3" fmla="*/ 3577389 h 3577389"/>
              <a:gd name="connsiteX4" fmla="*/ 0 w 3577389"/>
              <a:gd name="connsiteY4" fmla="*/ 0 h 3577389"/>
              <a:gd name="connsiteX0-1" fmla="*/ 20626 w 3598015"/>
              <a:gd name="connsiteY0-2" fmla="*/ 0 h 3577389"/>
              <a:gd name="connsiteX1-3" fmla="*/ 3598015 w 3598015"/>
              <a:gd name="connsiteY1-4" fmla="*/ 0 h 3577389"/>
              <a:gd name="connsiteX2-5" fmla="*/ 3598015 w 3598015"/>
              <a:gd name="connsiteY2-6" fmla="*/ 3577389 h 3577389"/>
              <a:gd name="connsiteX3-7" fmla="*/ 0 w 3598015"/>
              <a:gd name="connsiteY3-8" fmla="*/ 490429 h 3577389"/>
              <a:gd name="connsiteX4-9" fmla="*/ 20626 w 3598015"/>
              <a:gd name="connsiteY4-10" fmla="*/ 0 h 3577389"/>
              <a:gd name="connsiteX0-11" fmla="*/ 611387 w 4188776"/>
              <a:gd name="connsiteY0-12" fmla="*/ 30004 h 3607393"/>
              <a:gd name="connsiteX1-13" fmla="*/ 4188776 w 4188776"/>
              <a:gd name="connsiteY1-14" fmla="*/ 30004 h 3607393"/>
              <a:gd name="connsiteX2-15" fmla="*/ 4188776 w 4188776"/>
              <a:gd name="connsiteY2-16" fmla="*/ 3607393 h 3607393"/>
              <a:gd name="connsiteX3-17" fmla="*/ 0 w 4188776"/>
              <a:gd name="connsiteY3-18" fmla="*/ 0 h 3607393"/>
              <a:gd name="connsiteX4-19" fmla="*/ 611387 w 4188776"/>
              <a:gd name="connsiteY4-20" fmla="*/ 30004 h 36073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8776" h="3607393">
                <a:moveTo>
                  <a:pt x="611387" y="30004"/>
                </a:moveTo>
                <a:lnTo>
                  <a:pt x="4188776" y="30004"/>
                </a:lnTo>
                <a:lnTo>
                  <a:pt x="4188776" y="3607393"/>
                </a:lnTo>
                <a:lnTo>
                  <a:pt x="0" y="0"/>
                </a:lnTo>
                <a:lnTo>
                  <a:pt x="611387" y="30004"/>
                </a:lnTo>
                <a:close/>
              </a:path>
            </a:pathLst>
          </a:cu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Lato"/>
              <a:ea typeface="+mn-ea"/>
              <a:cs typeface="+mn-cs"/>
            </a:endParaRPr>
          </a:p>
        </p:txBody>
      </p:sp>
      <p:sp>
        <p:nvSpPr>
          <p:cNvPr id="9" name="Rectangle 8"/>
          <p:cNvSpPr/>
          <p:nvPr/>
        </p:nvSpPr>
        <p:spPr>
          <a:xfrm>
            <a:off x="1509485" y="1310978"/>
            <a:ext cx="4495215" cy="4609500"/>
          </a:xfrm>
          <a:prstGeom prst="rect">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805" b="0" i="0" u="none" strike="noStrike" kern="1200" cap="none" spc="0" normalizeH="0" baseline="0" noProof="0" dirty="0">
              <a:ln>
                <a:noFill/>
              </a:ln>
              <a:solidFill>
                <a:prstClr val="white"/>
              </a:solidFill>
              <a:effectLst/>
              <a:uLnTx/>
              <a:uFillTx/>
              <a:latin typeface="Lato"/>
              <a:ea typeface="+mn-ea"/>
              <a:cs typeface="+mn-cs"/>
            </a:endParaRPr>
          </a:p>
        </p:txBody>
      </p:sp>
      <p:sp>
        <p:nvSpPr>
          <p:cNvPr id="6" name="Rectangle 5"/>
          <p:cNvSpPr/>
          <p:nvPr/>
        </p:nvSpPr>
        <p:spPr>
          <a:xfrm>
            <a:off x="2111974" y="3699210"/>
            <a:ext cx="3290239" cy="334900"/>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white"/>
              </a:solidFill>
              <a:effectLst/>
              <a:uLnTx/>
              <a:uFillTx/>
              <a:latin typeface="Lato"/>
              <a:ea typeface="+mn-ea"/>
              <a:cs typeface="+mn-cs"/>
            </a:endParaRPr>
          </a:p>
        </p:txBody>
      </p:sp>
      <p:sp>
        <p:nvSpPr>
          <p:cNvPr id="7" name="TextBox 6"/>
          <p:cNvSpPr txBox="1"/>
          <p:nvPr/>
        </p:nvSpPr>
        <p:spPr>
          <a:xfrm>
            <a:off x="1742871" y="1529247"/>
            <a:ext cx="4067160" cy="1446550"/>
          </a:xfrm>
          <a:prstGeom prst="rect">
            <a:avLst/>
          </a:prstGeom>
          <a:noFill/>
        </p:spPr>
        <p:txBody>
          <a:bodyPr wrap="square" rtlCol="0">
            <a:spAutoFit/>
          </a:bodyPr>
          <a:lstStyle/>
          <a:p>
            <a:pPr lvl="0" defTabSz="914400">
              <a:defRPr/>
            </a:pPr>
            <a:r>
              <a:rPr lang="en-US" sz="4400" b="1" kern="0" dirty="0">
                <a:solidFill>
                  <a:prstClr val="white"/>
                </a:solidFill>
                <a:latin typeface="Montserrat Semi Bold"/>
              </a:rPr>
              <a:t>automated testing </a:t>
            </a:r>
            <a:endParaRPr kumimoji="0" lang="en-US" sz="4400" b="1" i="0" u="none" strike="noStrike" kern="0" cap="none" spc="0" normalizeH="0" baseline="0" noProof="0" dirty="0">
              <a:ln>
                <a:noFill/>
              </a:ln>
              <a:solidFill>
                <a:prstClr val="white"/>
              </a:solidFill>
              <a:effectLst/>
              <a:uLnTx/>
              <a:uFillTx/>
              <a:latin typeface="Montserrat Semi Bold"/>
              <a:ea typeface="+mn-ea"/>
              <a:cs typeface="+mn-cs"/>
            </a:endParaRPr>
          </a:p>
        </p:txBody>
      </p:sp>
      <p:grpSp>
        <p:nvGrpSpPr>
          <p:cNvPr id="10" name="Group 9"/>
          <p:cNvGrpSpPr/>
          <p:nvPr/>
        </p:nvGrpSpPr>
        <p:grpSpPr>
          <a:xfrm>
            <a:off x="10763027" y="314064"/>
            <a:ext cx="695362" cy="685704"/>
            <a:chOff x="5978526" y="184151"/>
            <a:chExt cx="228600" cy="225425"/>
          </a:xfrm>
          <a:solidFill>
            <a:schemeClr val="bg1"/>
          </a:solidFill>
        </p:grpSpPr>
        <p:sp>
          <p:nvSpPr>
            <p:cNvPr id="11" name="Freeform 14"/>
            <p:cNvSpPr/>
            <p:nvPr/>
          </p:nvSpPr>
          <p:spPr bwMode="auto">
            <a:xfrm>
              <a:off x="5978526" y="334963"/>
              <a:ext cx="74613" cy="74613"/>
            </a:xfrm>
            <a:custGeom>
              <a:avLst/>
              <a:gdLst>
                <a:gd name="T0" fmla="*/ 7 w 47"/>
                <a:gd name="T1" fmla="*/ 0 h 47"/>
                <a:gd name="T2" fmla="*/ 2 w 47"/>
                <a:gd name="T3" fmla="*/ 23 h 47"/>
                <a:gd name="T4" fmla="*/ 0 w 47"/>
                <a:gd name="T5" fmla="*/ 47 h 47"/>
                <a:gd name="T6" fmla="*/ 23 w 47"/>
                <a:gd name="T7" fmla="*/ 45 h 47"/>
                <a:gd name="T8" fmla="*/ 47 w 47"/>
                <a:gd name="T9" fmla="*/ 40 h 47"/>
                <a:gd name="T10" fmla="*/ 26 w 47"/>
                <a:gd name="T11" fmla="*/ 21 h 47"/>
                <a:gd name="T12" fmla="*/ 7 w 4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7" h="47">
                  <a:moveTo>
                    <a:pt x="7" y="0"/>
                  </a:moveTo>
                  <a:lnTo>
                    <a:pt x="2" y="23"/>
                  </a:lnTo>
                  <a:lnTo>
                    <a:pt x="0" y="47"/>
                  </a:lnTo>
                  <a:lnTo>
                    <a:pt x="23" y="45"/>
                  </a:lnTo>
                  <a:lnTo>
                    <a:pt x="47" y="40"/>
                  </a:lnTo>
                  <a:lnTo>
                    <a:pt x="26" y="21"/>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Lato"/>
                <a:ea typeface="+mn-ea"/>
                <a:cs typeface="+mn-cs"/>
              </a:endParaRPr>
            </a:p>
          </p:txBody>
        </p:sp>
        <p:sp>
          <p:nvSpPr>
            <p:cNvPr id="12" name="Freeform 15"/>
            <p:cNvSpPr/>
            <p:nvPr/>
          </p:nvSpPr>
          <p:spPr bwMode="auto">
            <a:xfrm>
              <a:off x="6000751" y="217488"/>
              <a:ext cx="165100" cy="169863"/>
            </a:xfrm>
            <a:custGeom>
              <a:avLst/>
              <a:gdLst>
                <a:gd name="T0" fmla="*/ 38 w 104"/>
                <a:gd name="T1" fmla="*/ 95 h 107"/>
                <a:gd name="T2" fmla="*/ 33 w 104"/>
                <a:gd name="T3" fmla="*/ 88 h 107"/>
                <a:gd name="T4" fmla="*/ 92 w 104"/>
                <a:gd name="T5" fmla="*/ 29 h 107"/>
                <a:gd name="T6" fmla="*/ 78 w 104"/>
                <a:gd name="T7" fmla="*/ 15 h 107"/>
                <a:gd name="T8" fmla="*/ 19 w 104"/>
                <a:gd name="T9" fmla="*/ 74 h 107"/>
                <a:gd name="T10" fmla="*/ 12 w 104"/>
                <a:gd name="T11" fmla="*/ 67 h 107"/>
                <a:gd name="T12" fmla="*/ 71 w 104"/>
                <a:gd name="T13" fmla="*/ 7 h 107"/>
                <a:gd name="T14" fmla="*/ 66 w 104"/>
                <a:gd name="T15" fmla="*/ 0 h 107"/>
                <a:gd name="T16" fmla="*/ 0 w 104"/>
                <a:gd name="T17" fmla="*/ 67 h 107"/>
                <a:gd name="T18" fmla="*/ 38 w 104"/>
                <a:gd name="T19" fmla="*/ 107 h 107"/>
                <a:gd name="T20" fmla="*/ 104 w 104"/>
                <a:gd name="T21" fmla="*/ 41 h 107"/>
                <a:gd name="T22" fmla="*/ 99 w 104"/>
                <a:gd name="T23" fmla="*/ 33 h 107"/>
                <a:gd name="T24" fmla="*/ 38 w 104"/>
                <a:gd name="T25" fmla="*/ 9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7">
                  <a:moveTo>
                    <a:pt x="38" y="95"/>
                  </a:moveTo>
                  <a:lnTo>
                    <a:pt x="33" y="88"/>
                  </a:lnTo>
                  <a:lnTo>
                    <a:pt x="92" y="29"/>
                  </a:lnTo>
                  <a:lnTo>
                    <a:pt x="78" y="15"/>
                  </a:lnTo>
                  <a:lnTo>
                    <a:pt x="19" y="74"/>
                  </a:lnTo>
                  <a:lnTo>
                    <a:pt x="12" y="67"/>
                  </a:lnTo>
                  <a:lnTo>
                    <a:pt x="71" y="7"/>
                  </a:lnTo>
                  <a:lnTo>
                    <a:pt x="66" y="0"/>
                  </a:lnTo>
                  <a:lnTo>
                    <a:pt x="0" y="67"/>
                  </a:lnTo>
                  <a:lnTo>
                    <a:pt x="38" y="107"/>
                  </a:lnTo>
                  <a:lnTo>
                    <a:pt x="104" y="41"/>
                  </a:lnTo>
                  <a:lnTo>
                    <a:pt x="99" y="33"/>
                  </a:lnTo>
                  <a:lnTo>
                    <a:pt x="3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Lato"/>
                <a:ea typeface="+mn-ea"/>
                <a:cs typeface="+mn-cs"/>
              </a:endParaRPr>
            </a:p>
          </p:txBody>
        </p:sp>
        <p:sp>
          <p:nvSpPr>
            <p:cNvPr id="13" name="Freeform 16"/>
            <p:cNvSpPr/>
            <p:nvPr/>
          </p:nvSpPr>
          <p:spPr bwMode="auto">
            <a:xfrm>
              <a:off x="6116638" y="184151"/>
              <a:ext cx="90488" cy="90488"/>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latin typeface="Lato"/>
                <a:ea typeface="+mn-ea"/>
                <a:cs typeface="+mn-cs"/>
              </a:endParaRPr>
            </a:p>
          </p:txBody>
        </p:sp>
      </p:grpSp>
      <p:pic>
        <p:nvPicPr>
          <p:cNvPr id="4" name="图片占位符 3" descr="C:\Users\Administrator\Desktop\华东师范大学图片\微信图片_202001111145529.jpg微信图片_202001111145529"/>
          <p:cNvPicPr>
            <a:picLocks noGrp="1" noChangeAspect="1"/>
          </p:cNvPicPr>
          <p:nvPr>
            <p:ph type="pic" sz="quarter" idx="10"/>
          </p:nvPr>
        </p:nvPicPr>
        <p:blipFill>
          <a:blip r:embed="rId2"/>
          <a:srcRect/>
          <a:stretch>
            <a:fillRect/>
          </a:stretch>
        </p:blipFill>
        <p:spPr>
          <a:xfrm>
            <a:off x="5856258" y="1295401"/>
            <a:ext cx="4592871" cy="4610100"/>
          </a:xfrm>
        </p:spPr>
      </p:pic>
      <p:pic>
        <p:nvPicPr>
          <p:cNvPr id="2" name="图片 1" descr="timg"/>
          <p:cNvPicPr>
            <a:picLocks noChangeAspect="1"/>
          </p:cNvPicPr>
          <p:nvPr/>
        </p:nvPicPr>
        <p:blipFill>
          <a:blip r:embed="rId3"/>
          <a:srcRect l="4621" r="7432" b="11069"/>
          <a:stretch>
            <a:fillRect/>
          </a:stretch>
        </p:blipFill>
        <p:spPr>
          <a:xfrm>
            <a:off x="0" y="0"/>
            <a:ext cx="1037590" cy="1054735"/>
          </a:xfrm>
          <a:prstGeom prst="rect">
            <a:avLst/>
          </a:prstGeom>
        </p:spPr>
      </p:pic>
      <p:sp>
        <p:nvSpPr>
          <p:cNvPr id="3" name="文本框 2"/>
          <p:cNvSpPr txBox="1"/>
          <p:nvPr/>
        </p:nvSpPr>
        <p:spPr>
          <a:xfrm>
            <a:off x="1742871" y="3202944"/>
            <a:ext cx="3719743" cy="2031325"/>
          </a:xfrm>
          <a:prstGeom prst="rect">
            <a:avLst/>
          </a:prstGeom>
          <a:noFill/>
        </p:spPr>
        <p:txBody>
          <a:bodyPr wrap="square" rtlCol="0">
            <a:spAutoFit/>
          </a:bodyPr>
          <a:lstStyle/>
          <a:p>
            <a:r>
              <a:rPr lang="zh-CN" altLang="en-US" dirty="0">
                <a:solidFill>
                  <a:schemeClr val="bg1"/>
                </a:solidFill>
              </a:rPr>
              <a:t>小程序自动化 </a:t>
            </a:r>
            <a:r>
              <a:rPr lang="en-US" altLang="zh-CN" dirty="0">
                <a:solidFill>
                  <a:schemeClr val="bg1"/>
                </a:solidFill>
              </a:rPr>
              <a:t>SDK </a:t>
            </a:r>
            <a:r>
              <a:rPr lang="zh-CN" altLang="en-US" dirty="0">
                <a:solidFill>
                  <a:schemeClr val="bg1"/>
                </a:solidFill>
              </a:rPr>
              <a:t>为开发者提供了一套通过外部脚本操控小程序的方案，从而实现小程序自动化测试的目的，小程序自动化 </a:t>
            </a:r>
            <a:r>
              <a:rPr lang="en-US" altLang="zh-CN" dirty="0">
                <a:solidFill>
                  <a:schemeClr val="bg1"/>
                </a:solidFill>
              </a:rPr>
              <a:t>SDK </a:t>
            </a:r>
            <a:r>
              <a:rPr lang="zh-CN" altLang="en-US" dirty="0">
                <a:solidFill>
                  <a:schemeClr val="bg1"/>
                </a:solidFill>
              </a:rPr>
              <a:t>本身不提供测试框架。这意味着需要与某些 </a:t>
            </a:r>
            <a:r>
              <a:rPr lang="en-US" altLang="zh-CN" dirty="0">
                <a:solidFill>
                  <a:schemeClr val="bg1"/>
                </a:solidFill>
              </a:rPr>
              <a:t>Node.js </a:t>
            </a:r>
            <a:r>
              <a:rPr lang="zh-CN" altLang="en-US" dirty="0">
                <a:solidFill>
                  <a:schemeClr val="bg1"/>
                </a:solidFill>
              </a:rPr>
              <a:t>测试框架结合使用；</a:t>
            </a:r>
            <a:endParaRPr lang="zh-CN" altLang="en-US" dirty="0">
              <a:solidFill>
                <a:schemeClr val="bg1"/>
              </a:solidFill>
            </a:endParaRPr>
          </a:p>
          <a:p>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893918" y="0"/>
            <a:ext cx="10404163"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ltLang="zh-CN" dirty="0"/>
              <a:t>Step1</a:t>
            </a:r>
            <a:endParaRPr lang="en-US" dirty="0"/>
          </a:p>
        </p:txBody>
      </p:sp>
      <p:sp>
        <p:nvSpPr>
          <p:cNvPr id="4" name="Text Placeholder 3"/>
          <p:cNvSpPr>
            <a:spLocks noGrp="1"/>
          </p:cNvSpPr>
          <p:nvPr>
            <p:ph type="body" sz="quarter" idx="11"/>
          </p:nvPr>
        </p:nvSpPr>
        <p:spPr>
          <a:xfrm>
            <a:off x="419100" y="989584"/>
            <a:ext cx="11391900" cy="343916"/>
          </a:xfrm>
        </p:spPr>
        <p:txBody>
          <a:bodyPr/>
          <a:lstStyle/>
          <a:p>
            <a:endParaRPr lang="en-US" dirty="0"/>
          </a:p>
        </p:txBody>
      </p:sp>
      <p:sp>
        <p:nvSpPr>
          <p:cNvPr id="24" name="Rectangle 23"/>
          <p:cNvSpPr/>
          <p:nvPr/>
        </p:nvSpPr>
        <p:spPr>
          <a:xfrm>
            <a:off x="1521433" y="2529733"/>
            <a:ext cx="2641598" cy="3245866"/>
          </a:xfrm>
          <a:prstGeom prst="rect">
            <a:avLst/>
          </a:prstGeom>
          <a:solidFill>
            <a:schemeClr val="bg1">
              <a:lumMod val="95000"/>
            </a:schemeClr>
          </a:solidFill>
          <a:ln>
            <a:noFill/>
          </a:ln>
          <a:effectLst>
            <a:outerShdw blurRad="596900" dist="368300" dir="5400000" sx="93000" sy="9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p:cNvSpPr/>
          <p:nvPr/>
        </p:nvSpPr>
        <p:spPr>
          <a:xfrm>
            <a:off x="1430113" y="3411769"/>
            <a:ext cx="2641598" cy="22607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 name="Rectangle 28"/>
          <p:cNvSpPr/>
          <p:nvPr/>
        </p:nvSpPr>
        <p:spPr>
          <a:xfrm>
            <a:off x="2541362" y="3366052"/>
            <a:ext cx="4191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TextBox 29"/>
          <p:cNvSpPr txBox="1"/>
          <p:nvPr/>
        </p:nvSpPr>
        <p:spPr>
          <a:xfrm>
            <a:off x="1788372" y="2734744"/>
            <a:ext cx="1910473" cy="646331"/>
          </a:xfrm>
          <a:prstGeom prst="rect">
            <a:avLst/>
          </a:prstGeom>
          <a:noFill/>
        </p:spPr>
        <p:txBody>
          <a:bodyPr wrap="square" rtlCol="0">
            <a:spAutoFit/>
          </a:bodyPr>
          <a:lstStyle/>
          <a:p>
            <a:pPr algn="ctr" defTabSz="914400">
              <a:defRPr/>
            </a:pPr>
            <a:r>
              <a:rPr lang="zh-CN" altLang="en-US" b="1" dirty="0"/>
              <a:t>安装</a:t>
            </a:r>
            <a:r>
              <a:rPr lang="en-US" altLang="zh-CN" b="1" dirty="0" err="1"/>
              <a:t>minium</a:t>
            </a:r>
            <a:r>
              <a:rPr lang="zh-CN" altLang="en-US" b="1" dirty="0"/>
              <a:t>框架。</a:t>
            </a:r>
            <a:endParaRPr lang="zh-CN" altLang="en-US" b="1" dirty="0"/>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31" name="Rectangle 30"/>
          <p:cNvSpPr/>
          <p:nvPr/>
        </p:nvSpPr>
        <p:spPr>
          <a:xfrm>
            <a:off x="1697053" y="3670675"/>
            <a:ext cx="2107718" cy="963982"/>
          </a:xfrm>
          <a:prstGeom prst="rect">
            <a:avLst/>
          </a:prstGeom>
        </p:spPr>
        <p:txBody>
          <a:bodyPr wrap="square">
            <a:spAutoFit/>
          </a:bodyPr>
          <a:lstStyle/>
          <a:p>
            <a:pPr marL="171450" lvl="0" indent="-171450" defTabSz="914400">
              <a:lnSpc>
                <a:spcPct val="120000"/>
              </a:lnSpc>
              <a:buClr>
                <a:srgbClr val="D01212"/>
              </a:buClr>
              <a:buFont typeface="Courier New" panose="02070309020205020404" pitchFamily="49" charset="0"/>
              <a:buChar char="o"/>
              <a:defRPr/>
            </a:pPr>
            <a:r>
              <a:rPr lang="zh-CN" altLang="en-US" sz="1200" dirty="0"/>
              <a:t>下载压缩包，然后解压到</a:t>
            </a:r>
            <a:r>
              <a:rPr lang="en-US" altLang="zh-CN" sz="1200" dirty="0"/>
              <a:t>python</a:t>
            </a:r>
            <a:r>
              <a:rPr lang="zh-CN" altLang="en-US" sz="1200" dirty="0"/>
              <a:t>安装目录的</a:t>
            </a:r>
            <a:r>
              <a:rPr lang="en-US" altLang="zh-CN" sz="1200" dirty="0"/>
              <a:t>Lib\site-packages</a:t>
            </a:r>
            <a:r>
              <a:rPr lang="zh-CN" altLang="en-US" sz="1200" dirty="0"/>
              <a:t>下面。然后运行</a:t>
            </a:r>
            <a:r>
              <a:rPr lang="en-US" altLang="zh-CN" sz="1200" dirty="0"/>
              <a:t>python setup.py install</a:t>
            </a:r>
            <a:endParaRPr kumimoji="0" lang="en-US" sz="1200" b="0" i="0" u="none" strike="noStrike" kern="1200" cap="none" spc="0" normalizeH="0" baseline="0" noProof="0" dirty="0">
              <a:ln>
                <a:noFill/>
              </a:ln>
              <a:solidFill>
                <a:srgbClr val="FFFFFF">
                  <a:lumMod val="65000"/>
                </a:srgbClr>
              </a:solidFill>
              <a:effectLst/>
              <a:uLnTx/>
              <a:uFillTx/>
              <a:latin typeface="Calibri" panose="020F0502020204030204"/>
              <a:cs typeface="Calibri" panose="020F0502020204030204"/>
            </a:endParaRPr>
          </a:p>
        </p:txBody>
      </p:sp>
      <p:sp>
        <p:nvSpPr>
          <p:cNvPr id="34" name="Rectangle 33"/>
          <p:cNvSpPr/>
          <p:nvPr/>
        </p:nvSpPr>
        <p:spPr>
          <a:xfrm>
            <a:off x="1788372" y="5173434"/>
            <a:ext cx="1925081" cy="286232"/>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
                <a:srgbClr val="D01212"/>
              </a:buClr>
              <a:buSzTx/>
              <a:buFontTx/>
              <a:buNone/>
              <a:defRPr/>
            </a:pPr>
            <a:r>
              <a:rPr kumimoji="0" lang="en-US" sz="1050" b="0" i="1"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Calibri" panose="020F0502020204030204"/>
              </a:rPr>
              <a:t>“</a:t>
            </a:r>
            <a:r>
              <a:rPr kumimoji="0" lang="id-ID" sz="1050" b="0" i="1"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Calibri" panose="020F0502020204030204"/>
              </a:rPr>
              <a:t>Ut wisi enim ad</a:t>
            </a:r>
            <a:endParaRPr kumimoji="0" lang="en-US" sz="1050" b="0" i="1"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Calibri" panose="020F0502020204030204"/>
            </a:endParaRPr>
          </a:p>
        </p:txBody>
      </p:sp>
      <p:sp>
        <p:nvSpPr>
          <p:cNvPr id="67" name="Freeform 283"/>
          <p:cNvSpPr>
            <a:spLocks noEditPoints="1"/>
          </p:cNvSpPr>
          <p:nvPr/>
        </p:nvSpPr>
        <p:spPr bwMode="auto">
          <a:xfrm>
            <a:off x="7154473" y="2100639"/>
            <a:ext cx="138629" cy="153460"/>
          </a:xfrm>
          <a:custGeom>
            <a:avLst/>
            <a:gdLst>
              <a:gd name="T0" fmla="*/ 1617 w 1720"/>
              <a:gd name="T1" fmla="*/ 204 h 1904"/>
              <a:gd name="T2" fmla="*/ 1286 w 1720"/>
              <a:gd name="T3" fmla="*/ 131 h 1904"/>
              <a:gd name="T4" fmla="*/ 1262 w 1720"/>
              <a:gd name="T5" fmla="*/ 81 h 1904"/>
              <a:gd name="T6" fmla="*/ 1097 w 1720"/>
              <a:gd name="T7" fmla="*/ 4 h 1904"/>
              <a:gd name="T8" fmla="*/ 923 w 1720"/>
              <a:gd name="T9" fmla="*/ 88 h 1904"/>
              <a:gd name="T10" fmla="*/ 789 w 1720"/>
              <a:gd name="T11" fmla="*/ 81 h 1904"/>
              <a:gd name="T12" fmla="*/ 572 w 1720"/>
              <a:gd name="T13" fmla="*/ 4 h 1904"/>
              <a:gd name="T14" fmla="*/ 450 w 1720"/>
              <a:gd name="T15" fmla="*/ 131 h 1904"/>
              <a:gd name="T16" fmla="*/ 126 w 1720"/>
              <a:gd name="T17" fmla="*/ 196 h 1904"/>
              <a:gd name="T18" fmla="*/ 4 w 1720"/>
              <a:gd name="T19" fmla="*/ 308 h 1904"/>
              <a:gd name="T20" fmla="*/ 36 w 1720"/>
              <a:gd name="T21" fmla="*/ 781 h 1904"/>
              <a:gd name="T22" fmla="*/ 87 w 1720"/>
              <a:gd name="T23" fmla="*/ 1766 h 1904"/>
              <a:gd name="T24" fmla="*/ 379 w 1720"/>
              <a:gd name="T25" fmla="*/ 1866 h 1904"/>
              <a:gd name="T26" fmla="*/ 1108 w 1720"/>
              <a:gd name="T27" fmla="*/ 1892 h 1904"/>
              <a:gd name="T28" fmla="*/ 1574 w 1720"/>
              <a:gd name="T29" fmla="*/ 1800 h 1904"/>
              <a:gd name="T30" fmla="*/ 1665 w 1720"/>
              <a:gd name="T31" fmla="*/ 788 h 1904"/>
              <a:gd name="T32" fmla="*/ 1720 w 1720"/>
              <a:gd name="T33" fmla="*/ 738 h 1904"/>
              <a:gd name="T34" fmla="*/ 1085 w 1720"/>
              <a:gd name="T35" fmla="*/ 92 h 1904"/>
              <a:gd name="T36" fmla="*/ 1179 w 1720"/>
              <a:gd name="T37" fmla="*/ 92 h 1904"/>
              <a:gd name="T38" fmla="*/ 1176 w 1720"/>
              <a:gd name="T39" fmla="*/ 234 h 1904"/>
              <a:gd name="T40" fmla="*/ 1152 w 1720"/>
              <a:gd name="T41" fmla="*/ 311 h 1904"/>
              <a:gd name="T42" fmla="*/ 982 w 1720"/>
              <a:gd name="T43" fmla="*/ 211 h 1904"/>
              <a:gd name="T44" fmla="*/ 832 w 1720"/>
              <a:gd name="T45" fmla="*/ 165 h 1904"/>
              <a:gd name="T46" fmla="*/ 892 w 1720"/>
              <a:gd name="T47" fmla="*/ 227 h 1904"/>
              <a:gd name="T48" fmla="*/ 548 w 1720"/>
              <a:gd name="T49" fmla="*/ 92 h 1904"/>
              <a:gd name="T50" fmla="*/ 746 w 1720"/>
              <a:gd name="T51" fmla="*/ 150 h 1904"/>
              <a:gd name="T52" fmla="*/ 639 w 1720"/>
              <a:gd name="T53" fmla="*/ 288 h 1904"/>
              <a:gd name="T54" fmla="*/ 537 w 1720"/>
              <a:gd name="T55" fmla="*/ 273 h 1904"/>
              <a:gd name="T56" fmla="*/ 537 w 1720"/>
              <a:gd name="T57" fmla="*/ 123 h 1904"/>
              <a:gd name="T58" fmla="*/ 580 w 1720"/>
              <a:gd name="T59" fmla="*/ 1808 h 1904"/>
              <a:gd name="T60" fmla="*/ 178 w 1720"/>
              <a:gd name="T61" fmla="*/ 1723 h 1904"/>
              <a:gd name="T62" fmla="*/ 497 w 1720"/>
              <a:gd name="T63" fmla="*/ 854 h 1904"/>
              <a:gd name="T64" fmla="*/ 821 w 1720"/>
              <a:gd name="T65" fmla="*/ 792 h 1904"/>
              <a:gd name="T66" fmla="*/ 174 w 1720"/>
              <a:gd name="T67" fmla="*/ 727 h 1904"/>
              <a:gd name="T68" fmla="*/ 276 w 1720"/>
              <a:gd name="T69" fmla="*/ 461 h 1904"/>
              <a:gd name="T70" fmla="*/ 821 w 1720"/>
              <a:gd name="T71" fmla="*/ 792 h 1904"/>
              <a:gd name="T72" fmla="*/ 122 w 1720"/>
              <a:gd name="T73" fmla="*/ 331 h 1904"/>
              <a:gd name="T74" fmla="*/ 138 w 1720"/>
              <a:gd name="T75" fmla="*/ 277 h 1904"/>
              <a:gd name="T76" fmla="*/ 446 w 1720"/>
              <a:gd name="T77" fmla="*/ 215 h 1904"/>
              <a:gd name="T78" fmla="*/ 481 w 1720"/>
              <a:gd name="T79" fmla="*/ 361 h 1904"/>
              <a:gd name="T80" fmla="*/ 611 w 1720"/>
              <a:gd name="T81" fmla="*/ 381 h 1904"/>
              <a:gd name="T82" fmla="*/ 848 w 1720"/>
              <a:gd name="T83" fmla="*/ 315 h 1904"/>
              <a:gd name="T84" fmla="*/ 990 w 1720"/>
              <a:gd name="T85" fmla="*/ 331 h 1904"/>
              <a:gd name="T86" fmla="*/ 1179 w 1720"/>
              <a:gd name="T87" fmla="*/ 392 h 1904"/>
              <a:gd name="T88" fmla="*/ 1266 w 1720"/>
              <a:gd name="T89" fmla="*/ 300 h 1904"/>
              <a:gd name="T90" fmla="*/ 1274 w 1720"/>
              <a:gd name="T91" fmla="*/ 215 h 1904"/>
              <a:gd name="T92" fmla="*/ 1582 w 1720"/>
              <a:gd name="T93" fmla="*/ 277 h 1904"/>
              <a:gd name="T94" fmla="*/ 1602 w 1720"/>
              <a:gd name="T95" fmla="*/ 331 h 1904"/>
              <a:gd name="T96" fmla="*/ 1349 w 1720"/>
              <a:gd name="T97" fmla="*/ 392 h 1904"/>
              <a:gd name="T98" fmla="*/ 568 w 1720"/>
              <a:gd name="T99" fmla="*/ 415 h 1904"/>
              <a:gd name="T100" fmla="*/ 1566 w 1720"/>
              <a:gd name="T101" fmla="*/ 1712 h 1904"/>
              <a:gd name="T102" fmla="*/ 1250 w 1720"/>
              <a:gd name="T103" fmla="*/ 1796 h 1904"/>
              <a:gd name="T104" fmla="*/ 1053 w 1720"/>
              <a:gd name="T105" fmla="*/ 869 h 1904"/>
              <a:gd name="T106" fmla="*/ 1637 w 1720"/>
              <a:gd name="T107" fmla="*/ 708 h 1904"/>
              <a:gd name="T108" fmla="*/ 982 w 1720"/>
              <a:gd name="T109" fmla="*/ 788 h 1904"/>
              <a:gd name="T110" fmla="*/ 1389 w 1720"/>
              <a:gd name="T111" fmla="*/ 469 h 1904"/>
              <a:gd name="T112" fmla="*/ 1637 w 1720"/>
              <a:gd name="T113" fmla="*/ 708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904">
                <a:moveTo>
                  <a:pt x="1720" y="308"/>
                </a:moveTo>
                <a:lnTo>
                  <a:pt x="1716" y="284"/>
                </a:lnTo>
                <a:lnTo>
                  <a:pt x="1704" y="261"/>
                </a:lnTo>
                <a:lnTo>
                  <a:pt x="1684" y="242"/>
                </a:lnTo>
                <a:lnTo>
                  <a:pt x="1665" y="227"/>
                </a:lnTo>
                <a:lnTo>
                  <a:pt x="1617" y="204"/>
                </a:lnTo>
                <a:lnTo>
                  <a:pt x="1598" y="196"/>
                </a:lnTo>
                <a:lnTo>
                  <a:pt x="1582" y="192"/>
                </a:lnTo>
                <a:lnTo>
                  <a:pt x="1523" y="173"/>
                </a:lnTo>
                <a:lnTo>
                  <a:pt x="1452" y="158"/>
                </a:lnTo>
                <a:lnTo>
                  <a:pt x="1373" y="142"/>
                </a:lnTo>
                <a:lnTo>
                  <a:pt x="1286" y="131"/>
                </a:lnTo>
                <a:lnTo>
                  <a:pt x="1282" y="131"/>
                </a:lnTo>
                <a:lnTo>
                  <a:pt x="1278" y="131"/>
                </a:lnTo>
                <a:lnTo>
                  <a:pt x="1270" y="131"/>
                </a:lnTo>
                <a:lnTo>
                  <a:pt x="1270" y="127"/>
                </a:lnTo>
                <a:lnTo>
                  <a:pt x="1270" y="127"/>
                </a:lnTo>
                <a:lnTo>
                  <a:pt x="1262" y="81"/>
                </a:lnTo>
                <a:lnTo>
                  <a:pt x="1250" y="50"/>
                </a:lnTo>
                <a:lnTo>
                  <a:pt x="1231" y="27"/>
                </a:lnTo>
                <a:lnTo>
                  <a:pt x="1207" y="11"/>
                </a:lnTo>
                <a:lnTo>
                  <a:pt x="1176" y="0"/>
                </a:lnTo>
                <a:lnTo>
                  <a:pt x="1136" y="0"/>
                </a:lnTo>
                <a:lnTo>
                  <a:pt x="1097" y="4"/>
                </a:lnTo>
                <a:lnTo>
                  <a:pt x="1057" y="15"/>
                </a:lnTo>
                <a:lnTo>
                  <a:pt x="1018" y="31"/>
                </a:lnTo>
                <a:lnTo>
                  <a:pt x="982" y="46"/>
                </a:lnTo>
                <a:lnTo>
                  <a:pt x="955" y="65"/>
                </a:lnTo>
                <a:lnTo>
                  <a:pt x="931" y="81"/>
                </a:lnTo>
                <a:lnTo>
                  <a:pt x="923" y="88"/>
                </a:lnTo>
                <a:lnTo>
                  <a:pt x="899" y="81"/>
                </a:lnTo>
                <a:lnTo>
                  <a:pt x="876" y="77"/>
                </a:lnTo>
                <a:lnTo>
                  <a:pt x="848" y="77"/>
                </a:lnTo>
                <a:lnTo>
                  <a:pt x="821" y="81"/>
                </a:lnTo>
                <a:lnTo>
                  <a:pt x="801" y="88"/>
                </a:lnTo>
                <a:lnTo>
                  <a:pt x="789" y="81"/>
                </a:lnTo>
                <a:lnTo>
                  <a:pt x="761" y="61"/>
                </a:lnTo>
                <a:lnTo>
                  <a:pt x="730" y="42"/>
                </a:lnTo>
                <a:lnTo>
                  <a:pt x="690" y="27"/>
                </a:lnTo>
                <a:lnTo>
                  <a:pt x="651" y="15"/>
                </a:lnTo>
                <a:lnTo>
                  <a:pt x="611" y="8"/>
                </a:lnTo>
                <a:lnTo>
                  <a:pt x="572" y="4"/>
                </a:lnTo>
                <a:lnTo>
                  <a:pt x="537" y="8"/>
                </a:lnTo>
                <a:lnTo>
                  <a:pt x="505" y="23"/>
                </a:lnTo>
                <a:lnTo>
                  <a:pt x="485" y="38"/>
                </a:lnTo>
                <a:lnTo>
                  <a:pt x="466" y="61"/>
                </a:lnTo>
                <a:lnTo>
                  <a:pt x="454" y="92"/>
                </a:lnTo>
                <a:lnTo>
                  <a:pt x="450" y="131"/>
                </a:lnTo>
                <a:lnTo>
                  <a:pt x="438" y="131"/>
                </a:lnTo>
                <a:lnTo>
                  <a:pt x="351" y="142"/>
                </a:lnTo>
                <a:lnTo>
                  <a:pt x="272" y="158"/>
                </a:lnTo>
                <a:lnTo>
                  <a:pt x="201" y="173"/>
                </a:lnTo>
                <a:lnTo>
                  <a:pt x="142" y="192"/>
                </a:lnTo>
                <a:lnTo>
                  <a:pt x="126" y="196"/>
                </a:lnTo>
                <a:lnTo>
                  <a:pt x="103" y="204"/>
                </a:lnTo>
                <a:lnTo>
                  <a:pt x="59" y="227"/>
                </a:lnTo>
                <a:lnTo>
                  <a:pt x="36" y="242"/>
                </a:lnTo>
                <a:lnTo>
                  <a:pt x="20" y="261"/>
                </a:lnTo>
                <a:lnTo>
                  <a:pt x="8" y="284"/>
                </a:lnTo>
                <a:lnTo>
                  <a:pt x="4" y="308"/>
                </a:lnTo>
                <a:lnTo>
                  <a:pt x="0" y="381"/>
                </a:lnTo>
                <a:lnTo>
                  <a:pt x="0" y="738"/>
                </a:lnTo>
                <a:lnTo>
                  <a:pt x="4" y="754"/>
                </a:lnTo>
                <a:lnTo>
                  <a:pt x="12" y="765"/>
                </a:lnTo>
                <a:lnTo>
                  <a:pt x="20" y="773"/>
                </a:lnTo>
                <a:lnTo>
                  <a:pt x="36" y="781"/>
                </a:lnTo>
                <a:lnTo>
                  <a:pt x="55" y="785"/>
                </a:lnTo>
                <a:lnTo>
                  <a:pt x="55" y="788"/>
                </a:lnTo>
                <a:lnTo>
                  <a:pt x="55" y="1719"/>
                </a:lnTo>
                <a:lnTo>
                  <a:pt x="59" y="1735"/>
                </a:lnTo>
                <a:lnTo>
                  <a:pt x="67" y="1746"/>
                </a:lnTo>
                <a:lnTo>
                  <a:pt x="87" y="1766"/>
                </a:lnTo>
                <a:lnTo>
                  <a:pt x="114" y="1785"/>
                </a:lnTo>
                <a:lnTo>
                  <a:pt x="150" y="1800"/>
                </a:lnTo>
                <a:lnTo>
                  <a:pt x="185" y="1816"/>
                </a:lnTo>
                <a:lnTo>
                  <a:pt x="229" y="1831"/>
                </a:lnTo>
                <a:lnTo>
                  <a:pt x="276" y="1842"/>
                </a:lnTo>
                <a:lnTo>
                  <a:pt x="379" y="1866"/>
                </a:lnTo>
                <a:lnTo>
                  <a:pt x="493" y="1881"/>
                </a:lnTo>
                <a:lnTo>
                  <a:pt x="615" y="1892"/>
                </a:lnTo>
                <a:lnTo>
                  <a:pt x="738" y="1900"/>
                </a:lnTo>
                <a:lnTo>
                  <a:pt x="860" y="1904"/>
                </a:lnTo>
                <a:lnTo>
                  <a:pt x="986" y="1900"/>
                </a:lnTo>
                <a:lnTo>
                  <a:pt x="1108" y="1892"/>
                </a:lnTo>
                <a:lnTo>
                  <a:pt x="1231" y="1881"/>
                </a:lnTo>
                <a:lnTo>
                  <a:pt x="1345" y="1866"/>
                </a:lnTo>
                <a:lnTo>
                  <a:pt x="1448" y="1842"/>
                </a:lnTo>
                <a:lnTo>
                  <a:pt x="1495" y="1831"/>
                </a:lnTo>
                <a:lnTo>
                  <a:pt x="1538" y="1816"/>
                </a:lnTo>
                <a:lnTo>
                  <a:pt x="1574" y="1800"/>
                </a:lnTo>
                <a:lnTo>
                  <a:pt x="1605" y="1785"/>
                </a:lnTo>
                <a:lnTo>
                  <a:pt x="1633" y="1766"/>
                </a:lnTo>
                <a:lnTo>
                  <a:pt x="1657" y="1746"/>
                </a:lnTo>
                <a:lnTo>
                  <a:pt x="1665" y="1735"/>
                </a:lnTo>
                <a:lnTo>
                  <a:pt x="1665" y="1719"/>
                </a:lnTo>
                <a:lnTo>
                  <a:pt x="1665" y="788"/>
                </a:lnTo>
                <a:lnTo>
                  <a:pt x="1665" y="785"/>
                </a:lnTo>
                <a:lnTo>
                  <a:pt x="1688" y="781"/>
                </a:lnTo>
                <a:lnTo>
                  <a:pt x="1700" y="773"/>
                </a:lnTo>
                <a:lnTo>
                  <a:pt x="1712" y="765"/>
                </a:lnTo>
                <a:lnTo>
                  <a:pt x="1720" y="754"/>
                </a:lnTo>
                <a:lnTo>
                  <a:pt x="1720" y="738"/>
                </a:lnTo>
                <a:lnTo>
                  <a:pt x="1720" y="381"/>
                </a:lnTo>
                <a:lnTo>
                  <a:pt x="1720" y="308"/>
                </a:lnTo>
                <a:close/>
                <a:moveTo>
                  <a:pt x="982" y="146"/>
                </a:moveTo>
                <a:lnTo>
                  <a:pt x="1002" y="131"/>
                </a:lnTo>
                <a:lnTo>
                  <a:pt x="1030" y="115"/>
                </a:lnTo>
                <a:lnTo>
                  <a:pt x="1085" y="92"/>
                </a:lnTo>
                <a:lnTo>
                  <a:pt x="1108" y="84"/>
                </a:lnTo>
                <a:lnTo>
                  <a:pt x="1132" y="81"/>
                </a:lnTo>
                <a:lnTo>
                  <a:pt x="1156" y="81"/>
                </a:lnTo>
                <a:lnTo>
                  <a:pt x="1172" y="84"/>
                </a:lnTo>
                <a:lnTo>
                  <a:pt x="1176" y="88"/>
                </a:lnTo>
                <a:lnTo>
                  <a:pt x="1179" y="92"/>
                </a:lnTo>
                <a:lnTo>
                  <a:pt x="1183" y="104"/>
                </a:lnTo>
                <a:lnTo>
                  <a:pt x="1183" y="127"/>
                </a:lnTo>
                <a:lnTo>
                  <a:pt x="1183" y="127"/>
                </a:lnTo>
                <a:lnTo>
                  <a:pt x="1179" y="161"/>
                </a:lnTo>
                <a:lnTo>
                  <a:pt x="1172" y="211"/>
                </a:lnTo>
                <a:lnTo>
                  <a:pt x="1176" y="234"/>
                </a:lnTo>
                <a:lnTo>
                  <a:pt x="1179" y="258"/>
                </a:lnTo>
                <a:lnTo>
                  <a:pt x="1179" y="284"/>
                </a:lnTo>
                <a:lnTo>
                  <a:pt x="1179" y="296"/>
                </a:lnTo>
                <a:lnTo>
                  <a:pt x="1179" y="304"/>
                </a:lnTo>
                <a:lnTo>
                  <a:pt x="1168" y="311"/>
                </a:lnTo>
                <a:lnTo>
                  <a:pt x="1152" y="311"/>
                </a:lnTo>
                <a:lnTo>
                  <a:pt x="1128" y="308"/>
                </a:lnTo>
                <a:lnTo>
                  <a:pt x="1105" y="296"/>
                </a:lnTo>
                <a:lnTo>
                  <a:pt x="1049" y="269"/>
                </a:lnTo>
                <a:lnTo>
                  <a:pt x="990" y="231"/>
                </a:lnTo>
                <a:lnTo>
                  <a:pt x="978" y="223"/>
                </a:lnTo>
                <a:lnTo>
                  <a:pt x="982" y="211"/>
                </a:lnTo>
                <a:lnTo>
                  <a:pt x="982" y="181"/>
                </a:lnTo>
                <a:lnTo>
                  <a:pt x="974" y="150"/>
                </a:lnTo>
                <a:lnTo>
                  <a:pt x="982" y="146"/>
                </a:lnTo>
                <a:lnTo>
                  <a:pt x="982" y="146"/>
                </a:lnTo>
                <a:close/>
                <a:moveTo>
                  <a:pt x="828" y="181"/>
                </a:moveTo>
                <a:lnTo>
                  <a:pt x="832" y="165"/>
                </a:lnTo>
                <a:lnTo>
                  <a:pt x="848" y="161"/>
                </a:lnTo>
                <a:lnTo>
                  <a:pt x="876" y="161"/>
                </a:lnTo>
                <a:lnTo>
                  <a:pt x="892" y="165"/>
                </a:lnTo>
                <a:lnTo>
                  <a:pt x="895" y="181"/>
                </a:lnTo>
                <a:lnTo>
                  <a:pt x="895" y="211"/>
                </a:lnTo>
                <a:lnTo>
                  <a:pt x="892" y="227"/>
                </a:lnTo>
                <a:lnTo>
                  <a:pt x="876" y="231"/>
                </a:lnTo>
                <a:lnTo>
                  <a:pt x="848" y="231"/>
                </a:lnTo>
                <a:lnTo>
                  <a:pt x="832" y="227"/>
                </a:lnTo>
                <a:lnTo>
                  <a:pt x="828" y="211"/>
                </a:lnTo>
                <a:lnTo>
                  <a:pt x="828" y="181"/>
                </a:lnTo>
                <a:close/>
                <a:moveTo>
                  <a:pt x="548" y="92"/>
                </a:moveTo>
                <a:lnTo>
                  <a:pt x="564" y="88"/>
                </a:lnTo>
                <a:lnTo>
                  <a:pt x="584" y="84"/>
                </a:lnTo>
                <a:lnTo>
                  <a:pt x="635" y="92"/>
                </a:lnTo>
                <a:lnTo>
                  <a:pt x="686" y="115"/>
                </a:lnTo>
                <a:lnTo>
                  <a:pt x="738" y="146"/>
                </a:lnTo>
                <a:lnTo>
                  <a:pt x="746" y="150"/>
                </a:lnTo>
                <a:lnTo>
                  <a:pt x="742" y="181"/>
                </a:lnTo>
                <a:lnTo>
                  <a:pt x="742" y="211"/>
                </a:lnTo>
                <a:lnTo>
                  <a:pt x="742" y="223"/>
                </a:lnTo>
                <a:lnTo>
                  <a:pt x="726" y="231"/>
                </a:lnTo>
                <a:lnTo>
                  <a:pt x="682" y="261"/>
                </a:lnTo>
                <a:lnTo>
                  <a:pt x="639" y="288"/>
                </a:lnTo>
                <a:lnTo>
                  <a:pt x="592" y="300"/>
                </a:lnTo>
                <a:lnTo>
                  <a:pt x="548" y="304"/>
                </a:lnTo>
                <a:lnTo>
                  <a:pt x="544" y="304"/>
                </a:lnTo>
                <a:lnTo>
                  <a:pt x="544" y="304"/>
                </a:lnTo>
                <a:lnTo>
                  <a:pt x="540" y="292"/>
                </a:lnTo>
                <a:lnTo>
                  <a:pt x="537" y="273"/>
                </a:lnTo>
                <a:lnTo>
                  <a:pt x="540" y="254"/>
                </a:lnTo>
                <a:lnTo>
                  <a:pt x="540" y="234"/>
                </a:lnTo>
                <a:lnTo>
                  <a:pt x="544" y="196"/>
                </a:lnTo>
                <a:lnTo>
                  <a:pt x="540" y="161"/>
                </a:lnTo>
                <a:lnTo>
                  <a:pt x="537" y="142"/>
                </a:lnTo>
                <a:lnTo>
                  <a:pt x="537" y="123"/>
                </a:lnTo>
                <a:lnTo>
                  <a:pt x="540" y="104"/>
                </a:lnTo>
                <a:lnTo>
                  <a:pt x="548" y="92"/>
                </a:lnTo>
                <a:lnTo>
                  <a:pt x="548" y="92"/>
                </a:lnTo>
                <a:close/>
                <a:moveTo>
                  <a:pt x="821" y="1819"/>
                </a:moveTo>
                <a:lnTo>
                  <a:pt x="694" y="1816"/>
                </a:lnTo>
                <a:lnTo>
                  <a:pt x="580" y="1808"/>
                </a:lnTo>
                <a:lnTo>
                  <a:pt x="473" y="1796"/>
                </a:lnTo>
                <a:lnTo>
                  <a:pt x="379" y="1781"/>
                </a:lnTo>
                <a:lnTo>
                  <a:pt x="296" y="1762"/>
                </a:lnTo>
                <a:lnTo>
                  <a:pt x="229" y="1742"/>
                </a:lnTo>
                <a:lnTo>
                  <a:pt x="201" y="1735"/>
                </a:lnTo>
                <a:lnTo>
                  <a:pt x="178" y="1723"/>
                </a:lnTo>
                <a:lnTo>
                  <a:pt x="158" y="1712"/>
                </a:lnTo>
                <a:lnTo>
                  <a:pt x="142" y="1700"/>
                </a:lnTo>
                <a:lnTo>
                  <a:pt x="142" y="804"/>
                </a:lnTo>
                <a:lnTo>
                  <a:pt x="229" y="819"/>
                </a:lnTo>
                <a:lnTo>
                  <a:pt x="316" y="831"/>
                </a:lnTo>
                <a:lnTo>
                  <a:pt x="497" y="854"/>
                </a:lnTo>
                <a:lnTo>
                  <a:pt x="584" y="862"/>
                </a:lnTo>
                <a:lnTo>
                  <a:pt x="671" y="869"/>
                </a:lnTo>
                <a:lnTo>
                  <a:pt x="750" y="873"/>
                </a:lnTo>
                <a:lnTo>
                  <a:pt x="821" y="877"/>
                </a:lnTo>
                <a:lnTo>
                  <a:pt x="821" y="1819"/>
                </a:lnTo>
                <a:close/>
                <a:moveTo>
                  <a:pt x="821" y="792"/>
                </a:moveTo>
                <a:lnTo>
                  <a:pt x="742" y="788"/>
                </a:lnTo>
                <a:lnTo>
                  <a:pt x="655" y="785"/>
                </a:lnTo>
                <a:lnTo>
                  <a:pt x="560" y="777"/>
                </a:lnTo>
                <a:lnTo>
                  <a:pt x="466" y="769"/>
                </a:lnTo>
                <a:lnTo>
                  <a:pt x="268" y="742"/>
                </a:lnTo>
                <a:lnTo>
                  <a:pt x="174" y="727"/>
                </a:lnTo>
                <a:lnTo>
                  <a:pt x="87" y="708"/>
                </a:lnTo>
                <a:lnTo>
                  <a:pt x="87" y="404"/>
                </a:lnTo>
                <a:lnTo>
                  <a:pt x="122" y="419"/>
                </a:lnTo>
                <a:lnTo>
                  <a:pt x="166" y="435"/>
                </a:lnTo>
                <a:lnTo>
                  <a:pt x="217" y="450"/>
                </a:lnTo>
                <a:lnTo>
                  <a:pt x="276" y="461"/>
                </a:lnTo>
                <a:lnTo>
                  <a:pt x="331" y="469"/>
                </a:lnTo>
                <a:lnTo>
                  <a:pt x="395" y="481"/>
                </a:lnTo>
                <a:lnTo>
                  <a:pt x="525" y="492"/>
                </a:lnTo>
                <a:lnTo>
                  <a:pt x="667" y="504"/>
                </a:lnTo>
                <a:lnTo>
                  <a:pt x="821" y="508"/>
                </a:lnTo>
                <a:lnTo>
                  <a:pt x="821" y="792"/>
                </a:lnTo>
                <a:close/>
                <a:moveTo>
                  <a:pt x="316" y="384"/>
                </a:moveTo>
                <a:lnTo>
                  <a:pt x="260" y="373"/>
                </a:lnTo>
                <a:lnTo>
                  <a:pt x="213" y="361"/>
                </a:lnTo>
                <a:lnTo>
                  <a:pt x="178" y="350"/>
                </a:lnTo>
                <a:lnTo>
                  <a:pt x="146" y="342"/>
                </a:lnTo>
                <a:lnTo>
                  <a:pt x="122" y="331"/>
                </a:lnTo>
                <a:lnTo>
                  <a:pt x="107" y="323"/>
                </a:lnTo>
                <a:lnTo>
                  <a:pt x="95" y="315"/>
                </a:lnTo>
                <a:lnTo>
                  <a:pt x="87" y="308"/>
                </a:lnTo>
                <a:lnTo>
                  <a:pt x="99" y="300"/>
                </a:lnTo>
                <a:lnTo>
                  <a:pt x="114" y="292"/>
                </a:lnTo>
                <a:lnTo>
                  <a:pt x="138" y="277"/>
                </a:lnTo>
                <a:lnTo>
                  <a:pt x="178" y="265"/>
                </a:lnTo>
                <a:lnTo>
                  <a:pt x="225" y="254"/>
                </a:lnTo>
                <a:lnTo>
                  <a:pt x="284" y="238"/>
                </a:lnTo>
                <a:lnTo>
                  <a:pt x="359" y="227"/>
                </a:lnTo>
                <a:lnTo>
                  <a:pt x="402" y="219"/>
                </a:lnTo>
                <a:lnTo>
                  <a:pt x="446" y="215"/>
                </a:lnTo>
                <a:lnTo>
                  <a:pt x="458" y="211"/>
                </a:lnTo>
                <a:lnTo>
                  <a:pt x="458" y="227"/>
                </a:lnTo>
                <a:lnTo>
                  <a:pt x="454" y="261"/>
                </a:lnTo>
                <a:lnTo>
                  <a:pt x="454" y="296"/>
                </a:lnTo>
                <a:lnTo>
                  <a:pt x="462" y="331"/>
                </a:lnTo>
                <a:lnTo>
                  <a:pt x="481" y="361"/>
                </a:lnTo>
                <a:lnTo>
                  <a:pt x="493" y="369"/>
                </a:lnTo>
                <a:lnTo>
                  <a:pt x="505" y="377"/>
                </a:lnTo>
                <a:lnTo>
                  <a:pt x="525" y="384"/>
                </a:lnTo>
                <a:lnTo>
                  <a:pt x="548" y="388"/>
                </a:lnTo>
                <a:lnTo>
                  <a:pt x="552" y="388"/>
                </a:lnTo>
                <a:lnTo>
                  <a:pt x="611" y="381"/>
                </a:lnTo>
                <a:lnTo>
                  <a:pt x="671" y="361"/>
                </a:lnTo>
                <a:lnTo>
                  <a:pt x="726" y="334"/>
                </a:lnTo>
                <a:lnTo>
                  <a:pt x="781" y="292"/>
                </a:lnTo>
                <a:lnTo>
                  <a:pt x="781" y="292"/>
                </a:lnTo>
                <a:lnTo>
                  <a:pt x="813" y="308"/>
                </a:lnTo>
                <a:lnTo>
                  <a:pt x="848" y="315"/>
                </a:lnTo>
                <a:lnTo>
                  <a:pt x="876" y="315"/>
                </a:lnTo>
                <a:lnTo>
                  <a:pt x="911" y="308"/>
                </a:lnTo>
                <a:lnTo>
                  <a:pt x="939" y="292"/>
                </a:lnTo>
                <a:lnTo>
                  <a:pt x="951" y="300"/>
                </a:lnTo>
                <a:lnTo>
                  <a:pt x="966" y="315"/>
                </a:lnTo>
                <a:lnTo>
                  <a:pt x="990" y="331"/>
                </a:lnTo>
                <a:lnTo>
                  <a:pt x="1022" y="350"/>
                </a:lnTo>
                <a:lnTo>
                  <a:pt x="1053" y="365"/>
                </a:lnTo>
                <a:lnTo>
                  <a:pt x="1089" y="381"/>
                </a:lnTo>
                <a:lnTo>
                  <a:pt x="1124" y="388"/>
                </a:lnTo>
                <a:lnTo>
                  <a:pt x="1160" y="392"/>
                </a:lnTo>
                <a:lnTo>
                  <a:pt x="1179" y="392"/>
                </a:lnTo>
                <a:lnTo>
                  <a:pt x="1203" y="384"/>
                </a:lnTo>
                <a:lnTo>
                  <a:pt x="1223" y="377"/>
                </a:lnTo>
                <a:lnTo>
                  <a:pt x="1239" y="361"/>
                </a:lnTo>
                <a:lnTo>
                  <a:pt x="1250" y="346"/>
                </a:lnTo>
                <a:lnTo>
                  <a:pt x="1258" y="331"/>
                </a:lnTo>
                <a:lnTo>
                  <a:pt x="1266" y="300"/>
                </a:lnTo>
                <a:lnTo>
                  <a:pt x="1266" y="273"/>
                </a:lnTo>
                <a:lnTo>
                  <a:pt x="1262" y="242"/>
                </a:lnTo>
                <a:lnTo>
                  <a:pt x="1258" y="227"/>
                </a:lnTo>
                <a:lnTo>
                  <a:pt x="1258" y="211"/>
                </a:lnTo>
                <a:lnTo>
                  <a:pt x="1258" y="211"/>
                </a:lnTo>
                <a:lnTo>
                  <a:pt x="1274" y="215"/>
                </a:lnTo>
                <a:lnTo>
                  <a:pt x="1321" y="219"/>
                </a:lnTo>
                <a:lnTo>
                  <a:pt x="1365" y="227"/>
                </a:lnTo>
                <a:lnTo>
                  <a:pt x="1440" y="238"/>
                </a:lnTo>
                <a:lnTo>
                  <a:pt x="1499" y="254"/>
                </a:lnTo>
                <a:lnTo>
                  <a:pt x="1546" y="265"/>
                </a:lnTo>
                <a:lnTo>
                  <a:pt x="1582" y="277"/>
                </a:lnTo>
                <a:lnTo>
                  <a:pt x="1609" y="292"/>
                </a:lnTo>
                <a:lnTo>
                  <a:pt x="1625" y="300"/>
                </a:lnTo>
                <a:lnTo>
                  <a:pt x="1637" y="308"/>
                </a:lnTo>
                <a:lnTo>
                  <a:pt x="1629" y="315"/>
                </a:lnTo>
                <a:lnTo>
                  <a:pt x="1617" y="323"/>
                </a:lnTo>
                <a:lnTo>
                  <a:pt x="1602" y="331"/>
                </a:lnTo>
                <a:lnTo>
                  <a:pt x="1578" y="342"/>
                </a:lnTo>
                <a:lnTo>
                  <a:pt x="1546" y="350"/>
                </a:lnTo>
                <a:lnTo>
                  <a:pt x="1511" y="361"/>
                </a:lnTo>
                <a:lnTo>
                  <a:pt x="1463" y="373"/>
                </a:lnTo>
                <a:lnTo>
                  <a:pt x="1408" y="384"/>
                </a:lnTo>
                <a:lnTo>
                  <a:pt x="1349" y="392"/>
                </a:lnTo>
                <a:lnTo>
                  <a:pt x="1286" y="404"/>
                </a:lnTo>
                <a:lnTo>
                  <a:pt x="1156" y="415"/>
                </a:lnTo>
                <a:lnTo>
                  <a:pt x="1010" y="423"/>
                </a:lnTo>
                <a:lnTo>
                  <a:pt x="860" y="427"/>
                </a:lnTo>
                <a:lnTo>
                  <a:pt x="710" y="423"/>
                </a:lnTo>
                <a:lnTo>
                  <a:pt x="568" y="415"/>
                </a:lnTo>
                <a:lnTo>
                  <a:pt x="434" y="404"/>
                </a:lnTo>
                <a:lnTo>
                  <a:pt x="375" y="392"/>
                </a:lnTo>
                <a:lnTo>
                  <a:pt x="316" y="384"/>
                </a:lnTo>
                <a:lnTo>
                  <a:pt x="316" y="384"/>
                </a:lnTo>
                <a:close/>
                <a:moveTo>
                  <a:pt x="1582" y="1700"/>
                </a:moveTo>
                <a:lnTo>
                  <a:pt x="1566" y="1712"/>
                </a:lnTo>
                <a:lnTo>
                  <a:pt x="1546" y="1723"/>
                </a:lnTo>
                <a:lnTo>
                  <a:pt x="1523" y="1735"/>
                </a:lnTo>
                <a:lnTo>
                  <a:pt x="1495" y="1742"/>
                </a:lnTo>
                <a:lnTo>
                  <a:pt x="1428" y="1762"/>
                </a:lnTo>
                <a:lnTo>
                  <a:pt x="1345" y="1781"/>
                </a:lnTo>
                <a:lnTo>
                  <a:pt x="1250" y="1796"/>
                </a:lnTo>
                <a:lnTo>
                  <a:pt x="1144" y="1808"/>
                </a:lnTo>
                <a:lnTo>
                  <a:pt x="1030" y="1816"/>
                </a:lnTo>
                <a:lnTo>
                  <a:pt x="903" y="1819"/>
                </a:lnTo>
                <a:lnTo>
                  <a:pt x="903" y="877"/>
                </a:lnTo>
                <a:lnTo>
                  <a:pt x="974" y="873"/>
                </a:lnTo>
                <a:lnTo>
                  <a:pt x="1053" y="869"/>
                </a:lnTo>
                <a:lnTo>
                  <a:pt x="1136" y="862"/>
                </a:lnTo>
                <a:lnTo>
                  <a:pt x="1227" y="854"/>
                </a:lnTo>
                <a:lnTo>
                  <a:pt x="1404" y="831"/>
                </a:lnTo>
                <a:lnTo>
                  <a:pt x="1582" y="804"/>
                </a:lnTo>
                <a:lnTo>
                  <a:pt x="1582" y="1700"/>
                </a:lnTo>
                <a:close/>
                <a:moveTo>
                  <a:pt x="1637" y="708"/>
                </a:moveTo>
                <a:lnTo>
                  <a:pt x="1546" y="727"/>
                </a:lnTo>
                <a:lnTo>
                  <a:pt x="1456" y="742"/>
                </a:lnTo>
                <a:lnTo>
                  <a:pt x="1258" y="769"/>
                </a:lnTo>
                <a:lnTo>
                  <a:pt x="1164" y="777"/>
                </a:lnTo>
                <a:lnTo>
                  <a:pt x="1069" y="785"/>
                </a:lnTo>
                <a:lnTo>
                  <a:pt x="982" y="788"/>
                </a:lnTo>
                <a:lnTo>
                  <a:pt x="903" y="792"/>
                </a:lnTo>
                <a:lnTo>
                  <a:pt x="903" y="508"/>
                </a:lnTo>
                <a:lnTo>
                  <a:pt x="1053" y="504"/>
                </a:lnTo>
                <a:lnTo>
                  <a:pt x="1199" y="492"/>
                </a:lnTo>
                <a:lnTo>
                  <a:pt x="1329" y="481"/>
                </a:lnTo>
                <a:lnTo>
                  <a:pt x="1389" y="469"/>
                </a:lnTo>
                <a:lnTo>
                  <a:pt x="1448" y="461"/>
                </a:lnTo>
                <a:lnTo>
                  <a:pt x="1507" y="450"/>
                </a:lnTo>
                <a:lnTo>
                  <a:pt x="1554" y="435"/>
                </a:lnTo>
                <a:lnTo>
                  <a:pt x="1602" y="419"/>
                </a:lnTo>
                <a:lnTo>
                  <a:pt x="1637" y="404"/>
                </a:lnTo>
                <a:lnTo>
                  <a:pt x="1637" y="708"/>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图片 1" descr="timg"/>
          <p:cNvPicPr>
            <a:picLocks noChangeAspect="1"/>
          </p:cNvPicPr>
          <p:nvPr/>
        </p:nvPicPr>
        <p:blipFill>
          <a:blip r:embed="rId2"/>
          <a:srcRect l="4621" r="7432" b="11069"/>
          <a:stretch>
            <a:fillRect/>
          </a:stretch>
        </p:blipFill>
        <p:spPr>
          <a:xfrm>
            <a:off x="0" y="0"/>
            <a:ext cx="1037590" cy="1054735"/>
          </a:xfrm>
          <a:prstGeom prst="rect">
            <a:avLst/>
          </a:prstGeom>
        </p:spPr>
      </p:pic>
      <p:pic>
        <p:nvPicPr>
          <p:cNvPr id="5" name="图片 4"/>
          <p:cNvPicPr>
            <a:picLocks noChangeAspect="1"/>
          </p:cNvPicPr>
          <p:nvPr/>
        </p:nvPicPr>
        <p:blipFill>
          <a:blip r:embed="rId3"/>
          <a:stretch>
            <a:fillRect/>
          </a:stretch>
        </p:blipFill>
        <p:spPr>
          <a:xfrm>
            <a:off x="4163031" y="1458976"/>
            <a:ext cx="7726047" cy="3402582"/>
          </a:xfrm>
          <a:prstGeom prst="rect">
            <a:avLst/>
          </a:prstGeom>
        </p:spPr>
      </p:pic>
      <p:pic>
        <p:nvPicPr>
          <p:cNvPr id="6" name="图片 5"/>
          <p:cNvPicPr>
            <a:picLocks noChangeAspect="1"/>
          </p:cNvPicPr>
          <p:nvPr/>
        </p:nvPicPr>
        <p:blipFill>
          <a:blip r:embed="rId4"/>
          <a:stretch>
            <a:fillRect/>
          </a:stretch>
        </p:blipFill>
        <p:spPr>
          <a:xfrm>
            <a:off x="4071711" y="4889885"/>
            <a:ext cx="3476190" cy="8857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9" grpId="0" animBg="1"/>
      <p:bldP spid="30" grpId="0"/>
      <p:bldP spid="31" grpId="0"/>
      <p:bldP spid="34" grpId="0"/>
      <p:bldP spid="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ltLang="zh-CN" dirty="0"/>
              <a:t>Step2</a:t>
            </a:r>
            <a:endParaRPr lang="en-US" dirty="0"/>
          </a:p>
        </p:txBody>
      </p:sp>
      <p:sp>
        <p:nvSpPr>
          <p:cNvPr id="24" name="Rectangle 23"/>
          <p:cNvSpPr/>
          <p:nvPr/>
        </p:nvSpPr>
        <p:spPr>
          <a:xfrm>
            <a:off x="635766" y="1124131"/>
            <a:ext cx="2641598" cy="3245866"/>
          </a:xfrm>
          <a:prstGeom prst="rect">
            <a:avLst/>
          </a:prstGeom>
          <a:solidFill>
            <a:schemeClr val="bg1">
              <a:lumMod val="95000"/>
            </a:schemeClr>
          </a:solidFill>
          <a:ln>
            <a:noFill/>
          </a:ln>
          <a:effectLst>
            <a:outerShdw blurRad="596900" dist="368300" dir="5400000" sx="93000" sy="9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p:cNvSpPr/>
          <p:nvPr/>
        </p:nvSpPr>
        <p:spPr>
          <a:xfrm>
            <a:off x="635766" y="1830630"/>
            <a:ext cx="2641598" cy="23064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TextBox 29"/>
          <p:cNvSpPr txBox="1"/>
          <p:nvPr/>
        </p:nvSpPr>
        <p:spPr>
          <a:xfrm>
            <a:off x="741816" y="1183384"/>
            <a:ext cx="1910473" cy="646331"/>
          </a:xfrm>
          <a:prstGeom prst="rect">
            <a:avLst/>
          </a:prstGeom>
          <a:noFill/>
        </p:spPr>
        <p:txBody>
          <a:bodyPr wrap="square" rtlCol="0">
            <a:spAutoFit/>
          </a:bodyPr>
          <a:lstStyle/>
          <a:p>
            <a:r>
              <a:rPr lang="zh-CN" altLang="en-US" b="1" dirty="0"/>
              <a:t>本地安装</a:t>
            </a:r>
            <a:r>
              <a:rPr lang="en-US" altLang="zh-CN" b="1" dirty="0" err="1"/>
              <a:t>minium</a:t>
            </a:r>
            <a:r>
              <a:rPr lang="zh-CN" altLang="en-US" b="1" dirty="0"/>
              <a:t>文档环境</a:t>
            </a:r>
            <a:endParaRPr lang="zh-CN" altLang="en-US" b="1" dirty="0"/>
          </a:p>
        </p:txBody>
      </p:sp>
      <p:sp>
        <p:nvSpPr>
          <p:cNvPr id="31" name="Rectangle 30"/>
          <p:cNvSpPr/>
          <p:nvPr/>
        </p:nvSpPr>
        <p:spPr>
          <a:xfrm>
            <a:off x="734513" y="1798021"/>
            <a:ext cx="2107718" cy="851130"/>
          </a:xfrm>
          <a:prstGeom prst="rect">
            <a:avLst/>
          </a:prstGeom>
        </p:spPr>
        <p:txBody>
          <a:bodyPr wrap="square">
            <a:spAutoFit/>
          </a:bodyPr>
          <a:lstStyle/>
          <a:p>
            <a:pPr marL="171450" lvl="0" indent="-171450" defTabSz="914400">
              <a:lnSpc>
                <a:spcPct val="120000"/>
              </a:lnSpc>
              <a:buClr>
                <a:srgbClr val="D01212"/>
              </a:buClr>
              <a:buFont typeface="Courier New" panose="02070309020205020404" pitchFamily="49" charset="0"/>
              <a:buChar char="o"/>
              <a:defRPr/>
            </a:pPr>
            <a:r>
              <a:rPr lang="zh-CN" altLang="en-US" sz="1400" dirty="0"/>
              <a:t>该文档使用 </a:t>
            </a:r>
            <a:r>
              <a:rPr lang="en-US" altLang="zh-CN" sz="1400" dirty="0" err="1">
                <a:hlinkClick r:id="rId2"/>
              </a:rPr>
              <a:t>docsify</a:t>
            </a:r>
            <a:r>
              <a:rPr lang="en-US" altLang="zh-CN" sz="1400" dirty="0"/>
              <a:t> </a:t>
            </a:r>
            <a:r>
              <a:rPr lang="zh-CN" altLang="en-US" sz="1400" dirty="0"/>
              <a:t>框架</a:t>
            </a:r>
            <a:r>
              <a:rPr lang="en-US" altLang="zh-CN" sz="1400" dirty="0"/>
              <a:t>, </a:t>
            </a:r>
            <a:r>
              <a:rPr lang="zh-CN" altLang="en-US" sz="1400" dirty="0"/>
              <a:t>需要先通过</a:t>
            </a:r>
            <a:r>
              <a:rPr lang="en-US" altLang="zh-CN" sz="1400" dirty="0" err="1"/>
              <a:t>npm</a:t>
            </a:r>
            <a:r>
              <a:rPr lang="zh-CN" altLang="en-US" sz="1400" dirty="0"/>
              <a:t>安装</a:t>
            </a:r>
            <a:r>
              <a:rPr lang="en-US" altLang="zh-CN" sz="1400" dirty="0" err="1"/>
              <a:t>docsify</a:t>
            </a:r>
            <a:r>
              <a:rPr lang="zh-CN" altLang="en-US" sz="1400" dirty="0"/>
              <a:t>。</a:t>
            </a:r>
            <a:endParaRPr kumimoji="0" lang="en-US" sz="1400" b="0" i="0" u="none" strike="noStrike" kern="1200" cap="none" spc="0" normalizeH="0" baseline="0" noProof="0" dirty="0">
              <a:ln>
                <a:noFill/>
              </a:ln>
              <a:solidFill>
                <a:srgbClr val="FFFFFF">
                  <a:lumMod val="65000"/>
                </a:srgbClr>
              </a:solidFill>
              <a:effectLst/>
              <a:uLnTx/>
              <a:uFillTx/>
              <a:latin typeface="Calibri" panose="020F0502020204030204"/>
              <a:cs typeface="Calibri" panose="020F0502020204030204"/>
            </a:endParaRPr>
          </a:p>
        </p:txBody>
      </p:sp>
      <p:pic>
        <p:nvPicPr>
          <p:cNvPr id="2" name="图片 1" descr="timg"/>
          <p:cNvPicPr>
            <a:picLocks noChangeAspect="1"/>
          </p:cNvPicPr>
          <p:nvPr/>
        </p:nvPicPr>
        <p:blipFill>
          <a:blip r:embed="rId3"/>
          <a:srcRect l="4621" r="7432" b="11069"/>
          <a:stretch>
            <a:fillRect/>
          </a:stretch>
        </p:blipFill>
        <p:spPr>
          <a:xfrm>
            <a:off x="0" y="0"/>
            <a:ext cx="1037590" cy="105473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7175" y="1047682"/>
            <a:ext cx="5200928" cy="2835414"/>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8695" y="3864486"/>
            <a:ext cx="7545696" cy="3190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32205" y="551815"/>
            <a:ext cx="2735580" cy="706755"/>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课堂应用：</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101" name="文本框 100"/>
          <p:cNvSpPr txBox="1"/>
          <p:nvPr/>
        </p:nvSpPr>
        <p:spPr>
          <a:xfrm>
            <a:off x="1132205" y="4567555"/>
            <a:ext cx="4530090" cy="521970"/>
          </a:xfrm>
          <a:prstGeom prst="rect">
            <a:avLst/>
          </a:prstGeom>
          <a:noFill/>
          <a:ln w="9525">
            <a:noFill/>
          </a:ln>
        </p:spPr>
        <p:txBody>
          <a:bodyPr wrap="square">
            <a:spAutoFit/>
          </a:bodyPr>
          <a:p>
            <a:r>
              <a:rPr lang="en-US" altLang="zh-CN" sz="2800" b="1"/>
              <a:t>·</a:t>
            </a:r>
            <a:r>
              <a:rPr lang="zh-CN" altLang="en-US" sz="2800" b="1"/>
              <a:t>敏捷开发</a:t>
            </a:r>
            <a:endParaRPr lang="zh-CN" altLang="en-US" sz="2800" b="1"/>
          </a:p>
        </p:txBody>
      </p:sp>
      <p:sp>
        <p:nvSpPr>
          <p:cNvPr id="3" name="文本框 2"/>
          <p:cNvSpPr txBox="1"/>
          <p:nvPr/>
        </p:nvSpPr>
        <p:spPr>
          <a:xfrm>
            <a:off x="1132205" y="1980565"/>
            <a:ext cx="4530090" cy="1876425"/>
          </a:xfrm>
          <a:prstGeom prst="rect">
            <a:avLst/>
          </a:prstGeom>
          <a:noFill/>
          <a:ln w="9525">
            <a:noFill/>
          </a:ln>
        </p:spPr>
        <p:txBody>
          <a:bodyPr wrap="square">
            <a:spAutoFit/>
          </a:bodyPr>
          <a:p>
            <a:r>
              <a:rPr lang="en-US" altLang="zh-CN" sz="2800" b="1"/>
              <a:t>·</a:t>
            </a:r>
            <a:r>
              <a:rPr lang="zh-CN" altLang="en-US" sz="2800" b="1"/>
              <a:t>软件需求</a:t>
            </a:r>
            <a:r>
              <a:rPr lang="zh-CN" altLang="en-US" sz="2800" b="1"/>
              <a:t>分析</a:t>
            </a:r>
            <a:endParaRPr lang="zh-CN" altLang="en-US" sz="2800" b="1"/>
          </a:p>
          <a:p>
            <a:r>
              <a:rPr lang="en-US" altLang="zh-CN" sz="2800" b="1"/>
              <a:t>  </a:t>
            </a:r>
            <a:r>
              <a:rPr lang="en-US" altLang="zh-CN" sz="2800"/>
              <a:t>·</a:t>
            </a:r>
            <a:r>
              <a:rPr lang="zh-CN" altLang="en-US" sz="2000"/>
              <a:t>锁定目标用户群体</a:t>
            </a:r>
            <a:endParaRPr lang="zh-CN" altLang="en-US" sz="2000"/>
          </a:p>
          <a:p>
            <a:r>
              <a:rPr lang="zh-CN" altLang="en-US" sz="2000"/>
              <a:t> </a:t>
            </a:r>
            <a:r>
              <a:rPr lang="en-US" altLang="zh-CN" sz="2000"/>
              <a:t>  ·</a:t>
            </a:r>
            <a:r>
              <a:rPr lang="zh-CN" altLang="en-US" sz="2000"/>
              <a:t>尝试设计</a:t>
            </a:r>
            <a:r>
              <a:rPr lang="zh-CN" altLang="en-US" sz="2000"/>
              <a:t>需求框架</a:t>
            </a:r>
            <a:endParaRPr lang="zh-CN" altLang="en-US" sz="2000"/>
          </a:p>
          <a:p>
            <a:r>
              <a:rPr lang="zh-CN" altLang="en-US" sz="2000"/>
              <a:t> </a:t>
            </a:r>
            <a:r>
              <a:rPr lang="en-US" altLang="zh-CN" sz="2000"/>
              <a:t>  ·</a:t>
            </a:r>
            <a:r>
              <a:rPr lang="zh-CN" altLang="en-US" sz="2000"/>
              <a:t>细节化</a:t>
            </a:r>
            <a:r>
              <a:rPr lang="zh-CN" altLang="en-US" sz="2000"/>
              <a:t>需求描述</a:t>
            </a:r>
            <a:endParaRPr lang="zh-CN" altLang="en-US" sz="2000"/>
          </a:p>
          <a:p>
            <a:endParaRPr lang="zh-CN" altLang="en-US" sz="2000"/>
          </a:p>
        </p:txBody>
      </p:sp>
      <p:sp>
        <p:nvSpPr>
          <p:cNvPr id="5" name="文本框 4"/>
          <p:cNvSpPr txBox="1"/>
          <p:nvPr/>
        </p:nvSpPr>
        <p:spPr>
          <a:xfrm>
            <a:off x="7270115" y="1878965"/>
            <a:ext cx="4530090" cy="521970"/>
          </a:xfrm>
          <a:prstGeom prst="rect">
            <a:avLst/>
          </a:prstGeom>
          <a:noFill/>
          <a:ln w="9525">
            <a:noFill/>
          </a:ln>
        </p:spPr>
        <p:txBody>
          <a:bodyPr wrap="square">
            <a:spAutoFit/>
          </a:bodyPr>
          <a:p>
            <a:r>
              <a:rPr lang="en-US" altLang="zh-CN" sz="2800" b="1"/>
              <a:t>·</a:t>
            </a:r>
            <a:r>
              <a:rPr lang="zh-CN" altLang="en-US" sz="2800" b="1"/>
              <a:t>软件测试</a:t>
            </a:r>
            <a:endParaRPr lang="zh-CN" altLang="en-US" sz="2800" b="1"/>
          </a:p>
        </p:txBody>
      </p:sp>
      <p:sp>
        <p:nvSpPr>
          <p:cNvPr id="8" name="文本框 7"/>
          <p:cNvSpPr txBox="1"/>
          <p:nvPr/>
        </p:nvSpPr>
        <p:spPr>
          <a:xfrm>
            <a:off x="1219835" y="5156200"/>
            <a:ext cx="3467100" cy="1476375"/>
          </a:xfrm>
          <a:prstGeom prst="rect">
            <a:avLst/>
          </a:prstGeom>
          <a:noFill/>
        </p:spPr>
        <p:txBody>
          <a:bodyPr wrap="square" rtlCol="0" anchor="t">
            <a:spAutoFit/>
          </a:bodyPr>
          <a:p>
            <a:r>
              <a:rPr lang="zh-CN" altLang="en-US">
                <a:sym typeface="+mn-ea"/>
              </a:rPr>
              <a:t>坚持敏捷开发的价值观，重视个人与</a:t>
            </a:r>
            <a:r>
              <a:rPr lang="zh-CN" altLang="en-US">
                <a:sym typeface="+mn-ea"/>
              </a:rPr>
              <a:t>交互，坚持可以运行的软件胜过面面俱到的文档</a:t>
            </a:r>
            <a:r>
              <a:rPr lang="zh-CN" altLang="en-US">
                <a:sym typeface="+mn-ea"/>
              </a:rPr>
              <a:t>随时灵活调整功能目标的实现方式。</a:t>
            </a:r>
            <a:endParaRPr lang="zh-CN" altLang="en-US">
              <a:sym typeface="+mn-ea"/>
            </a:endParaRPr>
          </a:p>
          <a:p>
            <a:r>
              <a:rPr lang="zh-CN" altLang="en-US">
                <a:sym typeface="+mn-ea"/>
              </a:rPr>
              <a:t> </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0" y="-201059"/>
            <a:ext cx="12192000" cy="6638681"/>
          </a:xfrm>
          <a:prstGeom prst="rect">
            <a:avLst/>
          </a:prstGeom>
        </p:spPr>
      </p:pic>
      <p:sp>
        <p:nvSpPr>
          <p:cNvPr id="5" name="文本框 4"/>
          <p:cNvSpPr txBox="1"/>
          <p:nvPr/>
        </p:nvSpPr>
        <p:spPr>
          <a:xfrm>
            <a:off x="67692" y="596900"/>
            <a:ext cx="3417903" cy="369332"/>
          </a:xfrm>
          <a:prstGeom prst="rect">
            <a:avLst/>
          </a:prstGeom>
          <a:noFill/>
        </p:spPr>
        <p:txBody>
          <a:bodyPr wrap="square" rtlCol="0">
            <a:spAutoFit/>
          </a:bodyPr>
          <a:lstStyle/>
          <a:p>
            <a:r>
              <a:rPr lang="zh-CN" altLang="en-US" dirty="0"/>
              <a:t>运行</a:t>
            </a:r>
            <a:r>
              <a:rPr lang="en-US" altLang="zh-CN" u="sng" dirty="0">
                <a:hlinkClick r:id="rId2"/>
              </a:rPr>
              <a:t>http://localhost:3000</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ltLang="zh-CN" dirty="0"/>
              <a:t>Step3</a:t>
            </a:r>
            <a:endParaRPr lang="en-US" dirty="0"/>
          </a:p>
        </p:txBody>
      </p:sp>
      <p:sp>
        <p:nvSpPr>
          <p:cNvPr id="4" name="Text Placeholder 3"/>
          <p:cNvSpPr>
            <a:spLocks noGrp="1"/>
          </p:cNvSpPr>
          <p:nvPr>
            <p:ph type="body" sz="quarter" idx="11"/>
          </p:nvPr>
        </p:nvSpPr>
        <p:spPr>
          <a:xfrm>
            <a:off x="419100" y="989584"/>
            <a:ext cx="11391900" cy="343916"/>
          </a:xfrm>
        </p:spPr>
        <p:txBody>
          <a:bodyPr/>
          <a:lstStyle/>
          <a:p>
            <a:endParaRPr lang="en-US" dirty="0"/>
          </a:p>
        </p:txBody>
      </p:sp>
      <p:sp>
        <p:nvSpPr>
          <p:cNvPr id="24" name="Rectangle 23"/>
          <p:cNvSpPr/>
          <p:nvPr/>
        </p:nvSpPr>
        <p:spPr>
          <a:xfrm>
            <a:off x="1430111" y="2426607"/>
            <a:ext cx="2641598" cy="3245866"/>
          </a:xfrm>
          <a:prstGeom prst="rect">
            <a:avLst/>
          </a:prstGeom>
          <a:solidFill>
            <a:schemeClr val="bg1">
              <a:lumMod val="95000"/>
            </a:schemeClr>
          </a:solidFill>
          <a:ln>
            <a:noFill/>
          </a:ln>
          <a:effectLst>
            <a:outerShdw blurRad="596900" dist="368300" dir="5400000" sx="93000" sy="9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p:cNvSpPr/>
          <p:nvPr/>
        </p:nvSpPr>
        <p:spPr>
          <a:xfrm>
            <a:off x="1430113" y="3411769"/>
            <a:ext cx="2641598" cy="22607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 name="Rectangle 28"/>
          <p:cNvSpPr/>
          <p:nvPr/>
        </p:nvSpPr>
        <p:spPr>
          <a:xfrm>
            <a:off x="2541362" y="3366052"/>
            <a:ext cx="4191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TextBox 29"/>
          <p:cNvSpPr txBox="1"/>
          <p:nvPr/>
        </p:nvSpPr>
        <p:spPr>
          <a:xfrm>
            <a:off x="1788372" y="2734744"/>
            <a:ext cx="1910473" cy="923330"/>
          </a:xfrm>
          <a:prstGeom prst="rect">
            <a:avLst/>
          </a:prstGeom>
          <a:noFill/>
        </p:spPr>
        <p:txBody>
          <a:bodyPr wrap="square" rtlCol="0">
            <a:spAutoFit/>
          </a:bodyPr>
          <a:lstStyle/>
          <a:p>
            <a:pPr algn="ctr" defTabSz="914400">
              <a:defRPr/>
            </a:pPr>
            <a:r>
              <a:rPr lang="zh-CN" altLang="en-US" b="1" dirty="0"/>
              <a:t>打开微信开发工具的安全模式</a:t>
            </a:r>
            <a:endParaRPr lang="zh-CN" altLang="en-US" b="1" dirty="0"/>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31" name="Rectangle 30"/>
          <p:cNvSpPr/>
          <p:nvPr/>
        </p:nvSpPr>
        <p:spPr>
          <a:xfrm>
            <a:off x="1697053" y="3670675"/>
            <a:ext cx="2107718" cy="631583"/>
          </a:xfrm>
          <a:prstGeom prst="rect">
            <a:avLst/>
          </a:prstGeom>
        </p:spPr>
        <p:txBody>
          <a:bodyPr wrap="square">
            <a:spAutoFit/>
          </a:bodyPr>
          <a:lstStyle/>
          <a:p>
            <a:pPr marL="171450" indent="-171450" defTabSz="914400">
              <a:lnSpc>
                <a:spcPct val="120000"/>
              </a:lnSpc>
              <a:buClr>
                <a:srgbClr val="D01212"/>
              </a:buClr>
              <a:buFont typeface="Courier New" panose="02070309020205020404" pitchFamily="49" charset="0"/>
              <a:buChar char="o"/>
              <a:defRPr/>
            </a:pPr>
            <a:r>
              <a:rPr lang="zh-CN" altLang="en-US" b="1" dirty="0"/>
              <a:t>实现端口连接</a:t>
            </a:r>
            <a:endParaRPr lang="zh-CN" altLang="en-US" b="1" dirty="0"/>
          </a:p>
          <a:p>
            <a:pPr marL="171450" lvl="0" indent="-171450" defTabSz="914400">
              <a:lnSpc>
                <a:spcPct val="120000"/>
              </a:lnSpc>
              <a:buClr>
                <a:srgbClr val="D01212"/>
              </a:buClr>
              <a:buFont typeface="Courier New" panose="02070309020205020404" pitchFamily="49" charset="0"/>
              <a:buChar char="o"/>
              <a:defRPr/>
            </a:pPr>
            <a:endParaRPr kumimoji="0" lang="en-US" sz="1200" b="0" i="0" u="none" strike="noStrike" kern="1200" cap="none" spc="0" normalizeH="0" baseline="0" noProof="0" dirty="0">
              <a:ln>
                <a:noFill/>
              </a:ln>
              <a:solidFill>
                <a:srgbClr val="FFFFFF">
                  <a:lumMod val="65000"/>
                </a:srgbClr>
              </a:solidFill>
              <a:effectLst/>
              <a:uLnTx/>
              <a:uFillTx/>
              <a:latin typeface="Calibri" panose="020F0502020204030204"/>
              <a:cs typeface="Calibri" panose="020F0502020204030204"/>
            </a:endParaRPr>
          </a:p>
        </p:txBody>
      </p:sp>
      <p:sp>
        <p:nvSpPr>
          <p:cNvPr id="45" name="Rectangle 44"/>
          <p:cNvSpPr/>
          <p:nvPr/>
        </p:nvSpPr>
        <p:spPr>
          <a:xfrm>
            <a:off x="4602586" y="1995714"/>
            <a:ext cx="2986827" cy="3676759"/>
          </a:xfrm>
          <a:prstGeom prst="rect">
            <a:avLst/>
          </a:prstGeom>
          <a:solidFill>
            <a:schemeClr val="bg1">
              <a:lumMod val="95000"/>
            </a:schemeClr>
          </a:solidFill>
          <a:ln>
            <a:noFill/>
          </a:ln>
          <a:effectLst>
            <a:outerShdw blurRad="596900" dist="368300" dir="5400000" sx="93000" sy="9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6" name="Rectangle 45"/>
          <p:cNvSpPr/>
          <p:nvPr/>
        </p:nvSpPr>
        <p:spPr>
          <a:xfrm>
            <a:off x="4602584" y="3077205"/>
            <a:ext cx="2986827" cy="25952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7" name="Rectangle 46"/>
          <p:cNvSpPr/>
          <p:nvPr/>
        </p:nvSpPr>
        <p:spPr>
          <a:xfrm>
            <a:off x="5886449" y="3031485"/>
            <a:ext cx="4191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8" name="TextBox 47"/>
          <p:cNvSpPr txBox="1"/>
          <p:nvPr/>
        </p:nvSpPr>
        <p:spPr>
          <a:xfrm>
            <a:off x="5140761" y="2278245"/>
            <a:ext cx="19104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rgbClr val="000000">
                    <a:lumMod val="65000"/>
                    <a:lumOff val="35000"/>
                  </a:srgbClr>
                </a:solidFill>
                <a:latin typeface="Calibri" panose="020F0502020204030204"/>
              </a:rPr>
              <a:t>调试基础库</a:t>
            </a:r>
            <a:endParaRPr kumimoji="0" lang="en-US" b="0" i="0" u="none" strike="noStrike" kern="1200" cap="none" spc="0" normalizeH="0" baseline="0" noProof="0" dirty="0">
              <a:ln>
                <a:noFill/>
              </a:ln>
              <a:solidFill>
                <a:srgbClr val="000000">
                  <a:lumMod val="65000"/>
                  <a:lumOff val="35000"/>
                </a:srgbClr>
              </a:solidFill>
              <a:effectLst/>
              <a:uLnTx/>
              <a:uFillTx/>
              <a:latin typeface="Calibri" panose="020F0502020204030204"/>
            </a:endParaRPr>
          </a:p>
        </p:txBody>
      </p:sp>
      <p:sp>
        <p:nvSpPr>
          <p:cNvPr id="49" name="Rectangle 48"/>
          <p:cNvSpPr/>
          <p:nvPr/>
        </p:nvSpPr>
        <p:spPr>
          <a:xfrm>
            <a:off x="5042138" y="3556796"/>
            <a:ext cx="2107718" cy="757130"/>
          </a:xfrm>
          <a:prstGeom prst="rect">
            <a:avLst/>
          </a:prstGeom>
        </p:spPr>
        <p:txBody>
          <a:bodyPr wrap="square">
            <a:spAutoFit/>
          </a:bodyPr>
          <a:lstStyle/>
          <a:p>
            <a:pPr marL="171450" marR="0" lvl="0" indent="-171450" algn="l" defTabSz="914400" rtl="0" eaLnBrk="1" fontAlgn="auto" latinLnBrk="0" hangingPunct="1">
              <a:lnSpc>
                <a:spcPct val="120000"/>
              </a:lnSpc>
              <a:spcBef>
                <a:spcPts val="0"/>
              </a:spcBef>
              <a:spcAft>
                <a:spcPts val="0"/>
              </a:spcAft>
              <a:buClr>
                <a:srgbClr val="D01212"/>
              </a:buClr>
              <a:buSzTx/>
              <a:buFont typeface="Courier New" panose="02070309020205020404" pitchFamily="49" charset="0"/>
              <a:buChar char="o"/>
              <a:defRPr/>
            </a:pPr>
            <a:r>
              <a:rPr kumimoji="0" lang="id-ID" sz="1200" b="0" i="0" u="none" strike="noStrike" kern="1200" cap="none" spc="0" normalizeH="0" baseline="0" noProof="0" dirty="0">
                <a:ln>
                  <a:noFill/>
                </a:ln>
                <a:solidFill>
                  <a:srgbClr val="FFFFFF">
                    <a:lumMod val="65000"/>
                  </a:srgbClr>
                </a:solidFill>
                <a:effectLst/>
                <a:uLnTx/>
                <a:uFillTx/>
                <a:latin typeface="Calibri" panose="020F0502020204030204"/>
                <a:ea typeface="+mn-ea"/>
                <a:cs typeface="Calibri" panose="020F0502020204030204"/>
              </a:rPr>
              <a:t>Ut wisi enim ad minim</a:t>
            </a:r>
            <a:endParaRPr kumimoji="0" lang="en-US" sz="1200" b="0" i="0" u="none" strike="noStrike" kern="1200" cap="none" spc="0" normalizeH="0" baseline="0" noProof="0" dirty="0">
              <a:ln>
                <a:noFill/>
              </a:ln>
              <a:solidFill>
                <a:srgbClr val="FFFFFF">
                  <a:lumMod val="65000"/>
                </a:srgbClr>
              </a:solidFill>
              <a:effectLst/>
              <a:uLnTx/>
              <a:uFillTx/>
              <a:latin typeface="Calibri" panose="020F0502020204030204"/>
              <a:ea typeface="+mn-ea"/>
              <a:cs typeface="Calibri" panose="020F0502020204030204"/>
            </a:endParaRPr>
          </a:p>
          <a:p>
            <a:pPr marL="171450" marR="0" lvl="0" indent="-171450" algn="l" defTabSz="914400" rtl="0" eaLnBrk="1" fontAlgn="auto" latinLnBrk="0" hangingPunct="1">
              <a:lnSpc>
                <a:spcPct val="120000"/>
              </a:lnSpc>
              <a:spcBef>
                <a:spcPts val="0"/>
              </a:spcBef>
              <a:spcAft>
                <a:spcPts val="0"/>
              </a:spcAft>
              <a:buClr>
                <a:srgbClr val="D01212"/>
              </a:buClr>
              <a:buSzTx/>
              <a:buFont typeface="Courier New" panose="02070309020205020404" pitchFamily="49" charset="0"/>
              <a:buChar char="o"/>
              <a:defRPr/>
            </a:pPr>
            <a:r>
              <a:rPr kumimoji="0" lang="id-ID" sz="1200" b="0" i="0" u="none" strike="noStrike" kern="1200" cap="none" spc="0" normalizeH="0" baseline="0" noProof="0" dirty="0">
                <a:ln>
                  <a:noFill/>
                </a:ln>
                <a:solidFill>
                  <a:srgbClr val="FFFFFF">
                    <a:lumMod val="65000"/>
                  </a:srgbClr>
                </a:solidFill>
                <a:effectLst/>
                <a:uLnTx/>
                <a:uFillTx/>
                <a:latin typeface="Calibri" panose="020F0502020204030204"/>
                <a:ea typeface="+mn-ea"/>
                <a:cs typeface="Calibri" panose="020F0502020204030204"/>
              </a:rPr>
              <a:t>veniam, quis nostrud exerci</a:t>
            </a:r>
            <a:endParaRPr kumimoji="0" lang="en-US" sz="1200" b="0" i="0" u="none" strike="noStrike" kern="1200" cap="none" spc="0" normalizeH="0" baseline="0" noProof="0" dirty="0">
              <a:ln>
                <a:noFill/>
              </a:ln>
              <a:solidFill>
                <a:srgbClr val="FFFFFF">
                  <a:lumMod val="65000"/>
                </a:srgbClr>
              </a:solidFill>
              <a:effectLst/>
              <a:uLnTx/>
              <a:uFillTx/>
              <a:latin typeface="Calibri" panose="020F0502020204030204"/>
              <a:ea typeface="+mn-ea"/>
              <a:cs typeface="Calibri" panose="020F0502020204030204"/>
            </a:endParaRPr>
          </a:p>
          <a:p>
            <a:pPr marL="171450" marR="0" lvl="0" indent="-171450" algn="l" defTabSz="914400" rtl="0" eaLnBrk="1" fontAlgn="auto" latinLnBrk="0" hangingPunct="1">
              <a:lnSpc>
                <a:spcPct val="120000"/>
              </a:lnSpc>
              <a:spcBef>
                <a:spcPts val="0"/>
              </a:spcBef>
              <a:spcAft>
                <a:spcPts val="0"/>
              </a:spcAft>
              <a:buClr>
                <a:srgbClr val="D01212"/>
              </a:buClr>
              <a:buSzTx/>
              <a:buFont typeface="Courier New" panose="02070309020205020404" pitchFamily="49" charset="0"/>
              <a:buChar char="o"/>
              <a:defRPr/>
            </a:pPr>
            <a:r>
              <a:rPr kumimoji="0" lang="id-ID" sz="1200" b="0" i="0" u="none" strike="noStrike" kern="1200" cap="none" spc="0" normalizeH="0" baseline="0" noProof="0" dirty="0">
                <a:ln>
                  <a:noFill/>
                </a:ln>
                <a:solidFill>
                  <a:srgbClr val="FFFFFF">
                    <a:lumMod val="65000"/>
                  </a:srgbClr>
                </a:solidFill>
                <a:effectLst/>
                <a:uLnTx/>
                <a:uFillTx/>
                <a:latin typeface="Calibri" panose="020F0502020204030204"/>
                <a:ea typeface="+mn-ea"/>
                <a:cs typeface="Calibri" panose="020F0502020204030204"/>
              </a:rPr>
              <a:t>tation ullamcorper suscipit</a:t>
            </a:r>
            <a:endParaRPr kumimoji="0" lang="en-US" sz="1200" b="0" i="0" u="none" strike="noStrike" kern="1200" cap="none" spc="0" normalizeH="0" baseline="0" noProof="0" dirty="0">
              <a:ln>
                <a:noFill/>
              </a:ln>
              <a:solidFill>
                <a:srgbClr val="FFFFFF">
                  <a:lumMod val="65000"/>
                </a:srgbClr>
              </a:solidFill>
              <a:effectLst/>
              <a:uLnTx/>
              <a:uFillTx/>
              <a:latin typeface="Calibri" panose="020F0502020204030204"/>
              <a:ea typeface="+mn-ea"/>
              <a:cs typeface="Calibri" panose="020F0502020204030204"/>
            </a:endParaRPr>
          </a:p>
        </p:txBody>
      </p:sp>
      <p:sp>
        <p:nvSpPr>
          <p:cNvPr id="50" name="Rectangle: Rounded Corners 49"/>
          <p:cNvSpPr/>
          <p:nvPr/>
        </p:nvSpPr>
        <p:spPr>
          <a:xfrm>
            <a:off x="5452107" y="4701224"/>
            <a:ext cx="1287780" cy="364490"/>
          </a:xfrm>
          <a:prstGeom prst="roundRect">
            <a:avLst>
              <a:gd name="adj" fmla="val 50000"/>
            </a:avLst>
          </a:prstGeom>
          <a:solidFill>
            <a:srgbClr val="DF2841"/>
          </a:solidFill>
          <a:ln>
            <a:noFill/>
          </a:ln>
          <a:effectLst>
            <a:outerShdw blurRad="406400" dist="76200" dir="5400000" sx="95000" sy="9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BUY NOW</a:t>
            </a: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1" name="Rectangle 50"/>
          <p:cNvSpPr/>
          <p:nvPr/>
        </p:nvSpPr>
        <p:spPr>
          <a:xfrm>
            <a:off x="5133457" y="5173434"/>
            <a:ext cx="1925081" cy="286232"/>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
                <a:srgbClr val="D01212"/>
              </a:buClr>
              <a:buSzTx/>
              <a:buFontTx/>
              <a:buNone/>
              <a:defRPr/>
            </a:pPr>
            <a:r>
              <a:rPr kumimoji="0" lang="en-US" sz="1050" b="0" i="1"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Calibri" panose="020F0502020204030204"/>
              </a:rPr>
              <a:t>“</a:t>
            </a:r>
            <a:r>
              <a:rPr kumimoji="0" lang="id-ID" sz="1050" b="0" i="1"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Calibri" panose="020F0502020204030204"/>
              </a:rPr>
              <a:t>Ut wisi enim ad</a:t>
            </a:r>
            <a:endParaRPr kumimoji="0" lang="en-US" sz="1050" b="0" i="1"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Calibri" panose="020F0502020204030204"/>
            </a:endParaRPr>
          </a:p>
        </p:txBody>
      </p:sp>
      <p:sp>
        <p:nvSpPr>
          <p:cNvPr id="60" name="Rectangle 59"/>
          <p:cNvSpPr/>
          <p:nvPr/>
        </p:nvSpPr>
        <p:spPr>
          <a:xfrm>
            <a:off x="8120282" y="2426607"/>
            <a:ext cx="2641598" cy="3245866"/>
          </a:xfrm>
          <a:prstGeom prst="rect">
            <a:avLst/>
          </a:prstGeom>
          <a:solidFill>
            <a:schemeClr val="bg1">
              <a:lumMod val="95000"/>
            </a:schemeClr>
          </a:solidFill>
          <a:ln>
            <a:noFill/>
          </a:ln>
          <a:effectLst>
            <a:outerShdw blurRad="596900" dist="368300" dir="5400000" sx="93000" sy="9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Rectangle 60"/>
          <p:cNvSpPr/>
          <p:nvPr/>
        </p:nvSpPr>
        <p:spPr>
          <a:xfrm>
            <a:off x="8120284" y="3411769"/>
            <a:ext cx="2641598" cy="22607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2" name="Rectangle 61"/>
          <p:cNvSpPr/>
          <p:nvPr/>
        </p:nvSpPr>
        <p:spPr>
          <a:xfrm>
            <a:off x="9231533" y="3366052"/>
            <a:ext cx="4191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3" name="TextBox 62"/>
          <p:cNvSpPr txBox="1"/>
          <p:nvPr/>
        </p:nvSpPr>
        <p:spPr>
          <a:xfrm>
            <a:off x="8584466" y="2734744"/>
            <a:ext cx="17132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运行</a:t>
            </a:r>
            <a:r>
              <a:rPr kumimoji="0" lang="en-US" altLang="zh-CN" sz="18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minium</a:t>
            </a: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64" name="Rectangle 63"/>
          <p:cNvSpPr/>
          <p:nvPr/>
        </p:nvSpPr>
        <p:spPr>
          <a:xfrm>
            <a:off x="8387224" y="3670675"/>
            <a:ext cx="2107718" cy="958980"/>
          </a:xfrm>
          <a:prstGeom prst="rect">
            <a:avLst/>
          </a:prstGeom>
        </p:spPr>
        <p:txBody>
          <a:bodyPr wrap="square">
            <a:spAutoFit/>
          </a:bodyPr>
          <a:lstStyle/>
          <a:p>
            <a:pPr marL="171450" lvl="0" indent="-171450" defTabSz="914400">
              <a:lnSpc>
                <a:spcPct val="120000"/>
              </a:lnSpc>
              <a:buClr>
                <a:srgbClr val="D01212"/>
              </a:buClr>
              <a:buFont typeface="Courier New" panose="02070309020205020404" pitchFamily="49" charset="0"/>
              <a:buChar char="o"/>
              <a:defRPr/>
            </a:pPr>
            <a:r>
              <a:rPr lang="en-US" altLang="zh-CN" sz="1600" dirty="0"/>
              <a:t>cli --auto \</a:t>
            </a:r>
            <a:r>
              <a:rPr lang="en-US" altLang="zh-CN" sz="1600" dirty="0" err="1"/>
              <a:t>projectpath</a:t>
            </a:r>
            <a:r>
              <a:rPr lang="en-US" altLang="zh-CN" sz="1600" dirty="0"/>
              <a:t> --auto-port 9420</a:t>
            </a:r>
            <a:endParaRPr kumimoji="0" lang="en-US" sz="1600" b="0" i="0" u="none" strike="noStrike" kern="1200" cap="none" spc="0" normalizeH="0" baseline="0" noProof="0" dirty="0">
              <a:ln>
                <a:noFill/>
              </a:ln>
              <a:solidFill>
                <a:srgbClr val="FFFFFF">
                  <a:lumMod val="65000"/>
                </a:srgbClr>
              </a:solidFill>
              <a:effectLst/>
              <a:uLnTx/>
              <a:uFillTx/>
              <a:latin typeface="Calibri" panose="020F0502020204030204"/>
              <a:cs typeface="Calibri" panose="020F0502020204030204"/>
            </a:endParaRPr>
          </a:p>
        </p:txBody>
      </p:sp>
      <p:sp>
        <p:nvSpPr>
          <p:cNvPr id="7" name="Arrow: Pentagon 6"/>
          <p:cNvSpPr/>
          <p:nvPr/>
        </p:nvSpPr>
        <p:spPr>
          <a:xfrm rot="5400000">
            <a:off x="7042132" y="2039257"/>
            <a:ext cx="363310" cy="276225"/>
          </a:xfrm>
          <a:prstGeom prst="homePlate">
            <a:avLst>
              <a:gd name="adj" fmla="val 21428"/>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7" name="Freeform 283"/>
          <p:cNvSpPr>
            <a:spLocks noEditPoints="1"/>
          </p:cNvSpPr>
          <p:nvPr/>
        </p:nvSpPr>
        <p:spPr bwMode="auto">
          <a:xfrm>
            <a:off x="7154473" y="2100639"/>
            <a:ext cx="138629" cy="153460"/>
          </a:xfrm>
          <a:custGeom>
            <a:avLst/>
            <a:gdLst>
              <a:gd name="T0" fmla="*/ 1617 w 1720"/>
              <a:gd name="T1" fmla="*/ 204 h 1904"/>
              <a:gd name="T2" fmla="*/ 1286 w 1720"/>
              <a:gd name="T3" fmla="*/ 131 h 1904"/>
              <a:gd name="T4" fmla="*/ 1262 w 1720"/>
              <a:gd name="T5" fmla="*/ 81 h 1904"/>
              <a:gd name="T6" fmla="*/ 1097 w 1720"/>
              <a:gd name="T7" fmla="*/ 4 h 1904"/>
              <a:gd name="T8" fmla="*/ 923 w 1720"/>
              <a:gd name="T9" fmla="*/ 88 h 1904"/>
              <a:gd name="T10" fmla="*/ 789 w 1720"/>
              <a:gd name="T11" fmla="*/ 81 h 1904"/>
              <a:gd name="T12" fmla="*/ 572 w 1720"/>
              <a:gd name="T13" fmla="*/ 4 h 1904"/>
              <a:gd name="T14" fmla="*/ 450 w 1720"/>
              <a:gd name="T15" fmla="*/ 131 h 1904"/>
              <a:gd name="T16" fmla="*/ 126 w 1720"/>
              <a:gd name="T17" fmla="*/ 196 h 1904"/>
              <a:gd name="T18" fmla="*/ 4 w 1720"/>
              <a:gd name="T19" fmla="*/ 308 h 1904"/>
              <a:gd name="T20" fmla="*/ 36 w 1720"/>
              <a:gd name="T21" fmla="*/ 781 h 1904"/>
              <a:gd name="T22" fmla="*/ 87 w 1720"/>
              <a:gd name="T23" fmla="*/ 1766 h 1904"/>
              <a:gd name="T24" fmla="*/ 379 w 1720"/>
              <a:gd name="T25" fmla="*/ 1866 h 1904"/>
              <a:gd name="T26" fmla="*/ 1108 w 1720"/>
              <a:gd name="T27" fmla="*/ 1892 h 1904"/>
              <a:gd name="T28" fmla="*/ 1574 w 1720"/>
              <a:gd name="T29" fmla="*/ 1800 h 1904"/>
              <a:gd name="T30" fmla="*/ 1665 w 1720"/>
              <a:gd name="T31" fmla="*/ 788 h 1904"/>
              <a:gd name="T32" fmla="*/ 1720 w 1720"/>
              <a:gd name="T33" fmla="*/ 738 h 1904"/>
              <a:gd name="T34" fmla="*/ 1085 w 1720"/>
              <a:gd name="T35" fmla="*/ 92 h 1904"/>
              <a:gd name="T36" fmla="*/ 1179 w 1720"/>
              <a:gd name="T37" fmla="*/ 92 h 1904"/>
              <a:gd name="T38" fmla="*/ 1176 w 1720"/>
              <a:gd name="T39" fmla="*/ 234 h 1904"/>
              <a:gd name="T40" fmla="*/ 1152 w 1720"/>
              <a:gd name="T41" fmla="*/ 311 h 1904"/>
              <a:gd name="T42" fmla="*/ 982 w 1720"/>
              <a:gd name="T43" fmla="*/ 211 h 1904"/>
              <a:gd name="T44" fmla="*/ 832 w 1720"/>
              <a:gd name="T45" fmla="*/ 165 h 1904"/>
              <a:gd name="T46" fmla="*/ 892 w 1720"/>
              <a:gd name="T47" fmla="*/ 227 h 1904"/>
              <a:gd name="T48" fmla="*/ 548 w 1720"/>
              <a:gd name="T49" fmla="*/ 92 h 1904"/>
              <a:gd name="T50" fmla="*/ 746 w 1720"/>
              <a:gd name="T51" fmla="*/ 150 h 1904"/>
              <a:gd name="T52" fmla="*/ 639 w 1720"/>
              <a:gd name="T53" fmla="*/ 288 h 1904"/>
              <a:gd name="T54" fmla="*/ 537 w 1720"/>
              <a:gd name="T55" fmla="*/ 273 h 1904"/>
              <a:gd name="T56" fmla="*/ 537 w 1720"/>
              <a:gd name="T57" fmla="*/ 123 h 1904"/>
              <a:gd name="T58" fmla="*/ 580 w 1720"/>
              <a:gd name="T59" fmla="*/ 1808 h 1904"/>
              <a:gd name="T60" fmla="*/ 178 w 1720"/>
              <a:gd name="T61" fmla="*/ 1723 h 1904"/>
              <a:gd name="T62" fmla="*/ 497 w 1720"/>
              <a:gd name="T63" fmla="*/ 854 h 1904"/>
              <a:gd name="T64" fmla="*/ 821 w 1720"/>
              <a:gd name="T65" fmla="*/ 792 h 1904"/>
              <a:gd name="T66" fmla="*/ 174 w 1720"/>
              <a:gd name="T67" fmla="*/ 727 h 1904"/>
              <a:gd name="T68" fmla="*/ 276 w 1720"/>
              <a:gd name="T69" fmla="*/ 461 h 1904"/>
              <a:gd name="T70" fmla="*/ 821 w 1720"/>
              <a:gd name="T71" fmla="*/ 792 h 1904"/>
              <a:gd name="T72" fmla="*/ 122 w 1720"/>
              <a:gd name="T73" fmla="*/ 331 h 1904"/>
              <a:gd name="T74" fmla="*/ 138 w 1720"/>
              <a:gd name="T75" fmla="*/ 277 h 1904"/>
              <a:gd name="T76" fmla="*/ 446 w 1720"/>
              <a:gd name="T77" fmla="*/ 215 h 1904"/>
              <a:gd name="T78" fmla="*/ 481 w 1720"/>
              <a:gd name="T79" fmla="*/ 361 h 1904"/>
              <a:gd name="T80" fmla="*/ 611 w 1720"/>
              <a:gd name="T81" fmla="*/ 381 h 1904"/>
              <a:gd name="T82" fmla="*/ 848 w 1720"/>
              <a:gd name="T83" fmla="*/ 315 h 1904"/>
              <a:gd name="T84" fmla="*/ 990 w 1720"/>
              <a:gd name="T85" fmla="*/ 331 h 1904"/>
              <a:gd name="T86" fmla="*/ 1179 w 1720"/>
              <a:gd name="T87" fmla="*/ 392 h 1904"/>
              <a:gd name="T88" fmla="*/ 1266 w 1720"/>
              <a:gd name="T89" fmla="*/ 300 h 1904"/>
              <a:gd name="T90" fmla="*/ 1274 w 1720"/>
              <a:gd name="T91" fmla="*/ 215 h 1904"/>
              <a:gd name="T92" fmla="*/ 1582 w 1720"/>
              <a:gd name="T93" fmla="*/ 277 h 1904"/>
              <a:gd name="T94" fmla="*/ 1602 w 1720"/>
              <a:gd name="T95" fmla="*/ 331 h 1904"/>
              <a:gd name="T96" fmla="*/ 1349 w 1720"/>
              <a:gd name="T97" fmla="*/ 392 h 1904"/>
              <a:gd name="T98" fmla="*/ 568 w 1720"/>
              <a:gd name="T99" fmla="*/ 415 h 1904"/>
              <a:gd name="T100" fmla="*/ 1566 w 1720"/>
              <a:gd name="T101" fmla="*/ 1712 h 1904"/>
              <a:gd name="T102" fmla="*/ 1250 w 1720"/>
              <a:gd name="T103" fmla="*/ 1796 h 1904"/>
              <a:gd name="T104" fmla="*/ 1053 w 1720"/>
              <a:gd name="T105" fmla="*/ 869 h 1904"/>
              <a:gd name="T106" fmla="*/ 1637 w 1720"/>
              <a:gd name="T107" fmla="*/ 708 h 1904"/>
              <a:gd name="T108" fmla="*/ 982 w 1720"/>
              <a:gd name="T109" fmla="*/ 788 h 1904"/>
              <a:gd name="T110" fmla="*/ 1389 w 1720"/>
              <a:gd name="T111" fmla="*/ 469 h 1904"/>
              <a:gd name="T112" fmla="*/ 1637 w 1720"/>
              <a:gd name="T113" fmla="*/ 708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0" h="1904">
                <a:moveTo>
                  <a:pt x="1720" y="308"/>
                </a:moveTo>
                <a:lnTo>
                  <a:pt x="1716" y="284"/>
                </a:lnTo>
                <a:lnTo>
                  <a:pt x="1704" y="261"/>
                </a:lnTo>
                <a:lnTo>
                  <a:pt x="1684" y="242"/>
                </a:lnTo>
                <a:lnTo>
                  <a:pt x="1665" y="227"/>
                </a:lnTo>
                <a:lnTo>
                  <a:pt x="1617" y="204"/>
                </a:lnTo>
                <a:lnTo>
                  <a:pt x="1598" y="196"/>
                </a:lnTo>
                <a:lnTo>
                  <a:pt x="1582" y="192"/>
                </a:lnTo>
                <a:lnTo>
                  <a:pt x="1523" y="173"/>
                </a:lnTo>
                <a:lnTo>
                  <a:pt x="1452" y="158"/>
                </a:lnTo>
                <a:lnTo>
                  <a:pt x="1373" y="142"/>
                </a:lnTo>
                <a:lnTo>
                  <a:pt x="1286" y="131"/>
                </a:lnTo>
                <a:lnTo>
                  <a:pt x="1282" y="131"/>
                </a:lnTo>
                <a:lnTo>
                  <a:pt x="1278" y="131"/>
                </a:lnTo>
                <a:lnTo>
                  <a:pt x="1270" y="131"/>
                </a:lnTo>
                <a:lnTo>
                  <a:pt x="1270" y="127"/>
                </a:lnTo>
                <a:lnTo>
                  <a:pt x="1270" y="127"/>
                </a:lnTo>
                <a:lnTo>
                  <a:pt x="1262" y="81"/>
                </a:lnTo>
                <a:lnTo>
                  <a:pt x="1250" y="50"/>
                </a:lnTo>
                <a:lnTo>
                  <a:pt x="1231" y="27"/>
                </a:lnTo>
                <a:lnTo>
                  <a:pt x="1207" y="11"/>
                </a:lnTo>
                <a:lnTo>
                  <a:pt x="1176" y="0"/>
                </a:lnTo>
                <a:lnTo>
                  <a:pt x="1136" y="0"/>
                </a:lnTo>
                <a:lnTo>
                  <a:pt x="1097" y="4"/>
                </a:lnTo>
                <a:lnTo>
                  <a:pt x="1057" y="15"/>
                </a:lnTo>
                <a:lnTo>
                  <a:pt x="1018" y="31"/>
                </a:lnTo>
                <a:lnTo>
                  <a:pt x="982" y="46"/>
                </a:lnTo>
                <a:lnTo>
                  <a:pt x="955" y="65"/>
                </a:lnTo>
                <a:lnTo>
                  <a:pt x="931" y="81"/>
                </a:lnTo>
                <a:lnTo>
                  <a:pt x="923" y="88"/>
                </a:lnTo>
                <a:lnTo>
                  <a:pt x="899" y="81"/>
                </a:lnTo>
                <a:lnTo>
                  <a:pt x="876" y="77"/>
                </a:lnTo>
                <a:lnTo>
                  <a:pt x="848" y="77"/>
                </a:lnTo>
                <a:lnTo>
                  <a:pt x="821" y="81"/>
                </a:lnTo>
                <a:lnTo>
                  <a:pt x="801" y="88"/>
                </a:lnTo>
                <a:lnTo>
                  <a:pt x="789" y="81"/>
                </a:lnTo>
                <a:lnTo>
                  <a:pt x="761" y="61"/>
                </a:lnTo>
                <a:lnTo>
                  <a:pt x="730" y="42"/>
                </a:lnTo>
                <a:lnTo>
                  <a:pt x="690" y="27"/>
                </a:lnTo>
                <a:lnTo>
                  <a:pt x="651" y="15"/>
                </a:lnTo>
                <a:lnTo>
                  <a:pt x="611" y="8"/>
                </a:lnTo>
                <a:lnTo>
                  <a:pt x="572" y="4"/>
                </a:lnTo>
                <a:lnTo>
                  <a:pt x="537" y="8"/>
                </a:lnTo>
                <a:lnTo>
                  <a:pt x="505" y="23"/>
                </a:lnTo>
                <a:lnTo>
                  <a:pt x="485" y="38"/>
                </a:lnTo>
                <a:lnTo>
                  <a:pt x="466" y="61"/>
                </a:lnTo>
                <a:lnTo>
                  <a:pt x="454" y="92"/>
                </a:lnTo>
                <a:lnTo>
                  <a:pt x="450" y="131"/>
                </a:lnTo>
                <a:lnTo>
                  <a:pt x="438" y="131"/>
                </a:lnTo>
                <a:lnTo>
                  <a:pt x="351" y="142"/>
                </a:lnTo>
                <a:lnTo>
                  <a:pt x="272" y="158"/>
                </a:lnTo>
                <a:lnTo>
                  <a:pt x="201" y="173"/>
                </a:lnTo>
                <a:lnTo>
                  <a:pt x="142" y="192"/>
                </a:lnTo>
                <a:lnTo>
                  <a:pt x="126" y="196"/>
                </a:lnTo>
                <a:lnTo>
                  <a:pt x="103" y="204"/>
                </a:lnTo>
                <a:lnTo>
                  <a:pt x="59" y="227"/>
                </a:lnTo>
                <a:lnTo>
                  <a:pt x="36" y="242"/>
                </a:lnTo>
                <a:lnTo>
                  <a:pt x="20" y="261"/>
                </a:lnTo>
                <a:lnTo>
                  <a:pt x="8" y="284"/>
                </a:lnTo>
                <a:lnTo>
                  <a:pt x="4" y="308"/>
                </a:lnTo>
                <a:lnTo>
                  <a:pt x="0" y="381"/>
                </a:lnTo>
                <a:lnTo>
                  <a:pt x="0" y="738"/>
                </a:lnTo>
                <a:lnTo>
                  <a:pt x="4" y="754"/>
                </a:lnTo>
                <a:lnTo>
                  <a:pt x="12" y="765"/>
                </a:lnTo>
                <a:lnTo>
                  <a:pt x="20" y="773"/>
                </a:lnTo>
                <a:lnTo>
                  <a:pt x="36" y="781"/>
                </a:lnTo>
                <a:lnTo>
                  <a:pt x="55" y="785"/>
                </a:lnTo>
                <a:lnTo>
                  <a:pt x="55" y="788"/>
                </a:lnTo>
                <a:lnTo>
                  <a:pt x="55" y="1719"/>
                </a:lnTo>
                <a:lnTo>
                  <a:pt x="59" y="1735"/>
                </a:lnTo>
                <a:lnTo>
                  <a:pt x="67" y="1746"/>
                </a:lnTo>
                <a:lnTo>
                  <a:pt x="87" y="1766"/>
                </a:lnTo>
                <a:lnTo>
                  <a:pt x="114" y="1785"/>
                </a:lnTo>
                <a:lnTo>
                  <a:pt x="150" y="1800"/>
                </a:lnTo>
                <a:lnTo>
                  <a:pt x="185" y="1816"/>
                </a:lnTo>
                <a:lnTo>
                  <a:pt x="229" y="1831"/>
                </a:lnTo>
                <a:lnTo>
                  <a:pt x="276" y="1842"/>
                </a:lnTo>
                <a:lnTo>
                  <a:pt x="379" y="1866"/>
                </a:lnTo>
                <a:lnTo>
                  <a:pt x="493" y="1881"/>
                </a:lnTo>
                <a:lnTo>
                  <a:pt x="615" y="1892"/>
                </a:lnTo>
                <a:lnTo>
                  <a:pt x="738" y="1900"/>
                </a:lnTo>
                <a:lnTo>
                  <a:pt x="860" y="1904"/>
                </a:lnTo>
                <a:lnTo>
                  <a:pt x="986" y="1900"/>
                </a:lnTo>
                <a:lnTo>
                  <a:pt x="1108" y="1892"/>
                </a:lnTo>
                <a:lnTo>
                  <a:pt x="1231" y="1881"/>
                </a:lnTo>
                <a:lnTo>
                  <a:pt x="1345" y="1866"/>
                </a:lnTo>
                <a:lnTo>
                  <a:pt x="1448" y="1842"/>
                </a:lnTo>
                <a:lnTo>
                  <a:pt x="1495" y="1831"/>
                </a:lnTo>
                <a:lnTo>
                  <a:pt x="1538" y="1816"/>
                </a:lnTo>
                <a:lnTo>
                  <a:pt x="1574" y="1800"/>
                </a:lnTo>
                <a:lnTo>
                  <a:pt x="1605" y="1785"/>
                </a:lnTo>
                <a:lnTo>
                  <a:pt x="1633" y="1766"/>
                </a:lnTo>
                <a:lnTo>
                  <a:pt x="1657" y="1746"/>
                </a:lnTo>
                <a:lnTo>
                  <a:pt x="1665" y="1735"/>
                </a:lnTo>
                <a:lnTo>
                  <a:pt x="1665" y="1719"/>
                </a:lnTo>
                <a:lnTo>
                  <a:pt x="1665" y="788"/>
                </a:lnTo>
                <a:lnTo>
                  <a:pt x="1665" y="785"/>
                </a:lnTo>
                <a:lnTo>
                  <a:pt x="1688" y="781"/>
                </a:lnTo>
                <a:lnTo>
                  <a:pt x="1700" y="773"/>
                </a:lnTo>
                <a:lnTo>
                  <a:pt x="1712" y="765"/>
                </a:lnTo>
                <a:lnTo>
                  <a:pt x="1720" y="754"/>
                </a:lnTo>
                <a:lnTo>
                  <a:pt x="1720" y="738"/>
                </a:lnTo>
                <a:lnTo>
                  <a:pt x="1720" y="381"/>
                </a:lnTo>
                <a:lnTo>
                  <a:pt x="1720" y="308"/>
                </a:lnTo>
                <a:close/>
                <a:moveTo>
                  <a:pt x="982" y="146"/>
                </a:moveTo>
                <a:lnTo>
                  <a:pt x="1002" y="131"/>
                </a:lnTo>
                <a:lnTo>
                  <a:pt x="1030" y="115"/>
                </a:lnTo>
                <a:lnTo>
                  <a:pt x="1085" y="92"/>
                </a:lnTo>
                <a:lnTo>
                  <a:pt x="1108" y="84"/>
                </a:lnTo>
                <a:lnTo>
                  <a:pt x="1132" y="81"/>
                </a:lnTo>
                <a:lnTo>
                  <a:pt x="1156" y="81"/>
                </a:lnTo>
                <a:lnTo>
                  <a:pt x="1172" y="84"/>
                </a:lnTo>
                <a:lnTo>
                  <a:pt x="1176" y="88"/>
                </a:lnTo>
                <a:lnTo>
                  <a:pt x="1179" y="92"/>
                </a:lnTo>
                <a:lnTo>
                  <a:pt x="1183" y="104"/>
                </a:lnTo>
                <a:lnTo>
                  <a:pt x="1183" y="127"/>
                </a:lnTo>
                <a:lnTo>
                  <a:pt x="1183" y="127"/>
                </a:lnTo>
                <a:lnTo>
                  <a:pt x="1179" y="161"/>
                </a:lnTo>
                <a:lnTo>
                  <a:pt x="1172" y="211"/>
                </a:lnTo>
                <a:lnTo>
                  <a:pt x="1176" y="234"/>
                </a:lnTo>
                <a:lnTo>
                  <a:pt x="1179" y="258"/>
                </a:lnTo>
                <a:lnTo>
                  <a:pt x="1179" y="284"/>
                </a:lnTo>
                <a:lnTo>
                  <a:pt x="1179" y="296"/>
                </a:lnTo>
                <a:lnTo>
                  <a:pt x="1179" y="304"/>
                </a:lnTo>
                <a:lnTo>
                  <a:pt x="1168" y="311"/>
                </a:lnTo>
                <a:lnTo>
                  <a:pt x="1152" y="311"/>
                </a:lnTo>
                <a:lnTo>
                  <a:pt x="1128" y="308"/>
                </a:lnTo>
                <a:lnTo>
                  <a:pt x="1105" y="296"/>
                </a:lnTo>
                <a:lnTo>
                  <a:pt x="1049" y="269"/>
                </a:lnTo>
                <a:lnTo>
                  <a:pt x="990" y="231"/>
                </a:lnTo>
                <a:lnTo>
                  <a:pt x="978" y="223"/>
                </a:lnTo>
                <a:lnTo>
                  <a:pt x="982" y="211"/>
                </a:lnTo>
                <a:lnTo>
                  <a:pt x="982" y="181"/>
                </a:lnTo>
                <a:lnTo>
                  <a:pt x="974" y="150"/>
                </a:lnTo>
                <a:lnTo>
                  <a:pt x="982" y="146"/>
                </a:lnTo>
                <a:lnTo>
                  <a:pt x="982" y="146"/>
                </a:lnTo>
                <a:close/>
                <a:moveTo>
                  <a:pt x="828" y="181"/>
                </a:moveTo>
                <a:lnTo>
                  <a:pt x="832" y="165"/>
                </a:lnTo>
                <a:lnTo>
                  <a:pt x="848" y="161"/>
                </a:lnTo>
                <a:lnTo>
                  <a:pt x="876" y="161"/>
                </a:lnTo>
                <a:lnTo>
                  <a:pt x="892" y="165"/>
                </a:lnTo>
                <a:lnTo>
                  <a:pt x="895" y="181"/>
                </a:lnTo>
                <a:lnTo>
                  <a:pt x="895" y="211"/>
                </a:lnTo>
                <a:lnTo>
                  <a:pt x="892" y="227"/>
                </a:lnTo>
                <a:lnTo>
                  <a:pt x="876" y="231"/>
                </a:lnTo>
                <a:lnTo>
                  <a:pt x="848" y="231"/>
                </a:lnTo>
                <a:lnTo>
                  <a:pt x="832" y="227"/>
                </a:lnTo>
                <a:lnTo>
                  <a:pt x="828" y="211"/>
                </a:lnTo>
                <a:lnTo>
                  <a:pt x="828" y="181"/>
                </a:lnTo>
                <a:close/>
                <a:moveTo>
                  <a:pt x="548" y="92"/>
                </a:moveTo>
                <a:lnTo>
                  <a:pt x="564" y="88"/>
                </a:lnTo>
                <a:lnTo>
                  <a:pt x="584" y="84"/>
                </a:lnTo>
                <a:lnTo>
                  <a:pt x="635" y="92"/>
                </a:lnTo>
                <a:lnTo>
                  <a:pt x="686" y="115"/>
                </a:lnTo>
                <a:lnTo>
                  <a:pt x="738" y="146"/>
                </a:lnTo>
                <a:lnTo>
                  <a:pt x="746" y="150"/>
                </a:lnTo>
                <a:lnTo>
                  <a:pt x="742" y="181"/>
                </a:lnTo>
                <a:lnTo>
                  <a:pt x="742" y="211"/>
                </a:lnTo>
                <a:lnTo>
                  <a:pt x="742" y="223"/>
                </a:lnTo>
                <a:lnTo>
                  <a:pt x="726" y="231"/>
                </a:lnTo>
                <a:lnTo>
                  <a:pt x="682" y="261"/>
                </a:lnTo>
                <a:lnTo>
                  <a:pt x="639" y="288"/>
                </a:lnTo>
                <a:lnTo>
                  <a:pt x="592" y="300"/>
                </a:lnTo>
                <a:lnTo>
                  <a:pt x="548" y="304"/>
                </a:lnTo>
                <a:lnTo>
                  <a:pt x="544" y="304"/>
                </a:lnTo>
                <a:lnTo>
                  <a:pt x="544" y="304"/>
                </a:lnTo>
                <a:lnTo>
                  <a:pt x="540" y="292"/>
                </a:lnTo>
                <a:lnTo>
                  <a:pt x="537" y="273"/>
                </a:lnTo>
                <a:lnTo>
                  <a:pt x="540" y="254"/>
                </a:lnTo>
                <a:lnTo>
                  <a:pt x="540" y="234"/>
                </a:lnTo>
                <a:lnTo>
                  <a:pt x="544" y="196"/>
                </a:lnTo>
                <a:lnTo>
                  <a:pt x="540" y="161"/>
                </a:lnTo>
                <a:lnTo>
                  <a:pt x="537" y="142"/>
                </a:lnTo>
                <a:lnTo>
                  <a:pt x="537" y="123"/>
                </a:lnTo>
                <a:lnTo>
                  <a:pt x="540" y="104"/>
                </a:lnTo>
                <a:lnTo>
                  <a:pt x="548" y="92"/>
                </a:lnTo>
                <a:lnTo>
                  <a:pt x="548" y="92"/>
                </a:lnTo>
                <a:close/>
                <a:moveTo>
                  <a:pt x="821" y="1819"/>
                </a:moveTo>
                <a:lnTo>
                  <a:pt x="694" y="1816"/>
                </a:lnTo>
                <a:lnTo>
                  <a:pt x="580" y="1808"/>
                </a:lnTo>
                <a:lnTo>
                  <a:pt x="473" y="1796"/>
                </a:lnTo>
                <a:lnTo>
                  <a:pt x="379" y="1781"/>
                </a:lnTo>
                <a:lnTo>
                  <a:pt x="296" y="1762"/>
                </a:lnTo>
                <a:lnTo>
                  <a:pt x="229" y="1742"/>
                </a:lnTo>
                <a:lnTo>
                  <a:pt x="201" y="1735"/>
                </a:lnTo>
                <a:lnTo>
                  <a:pt x="178" y="1723"/>
                </a:lnTo>
                <a:lnTo>
                  <a:pt x="158" y="1712"/>
                </a:lnTo>
                <a:lnTo>
                  <a:pt x="142" y="1700"/>
                </a:lnTo>
                <a:lnTo>
                  <a:pt x="142" y="804"/>
                </a:lnTo>
                <a:lnTo>
                  <a:pt x="229" y="819"/>
                </a:lnTo>
                <a:lnTo>
                  <a:pt x="316" y="831"/>
                </a:lnTo>
                <a:lnTo>
                  <a:pt x="497" y="854"/>
                </a:lnTo>
                <a:lnTo>
                  <a:pt x="584" y="862"/>
                </a:lnTo>
                <a:lnTo>
                  <a:pt x="671" y="869"/>
                </a:lnTo>
                <a:lnTo>
                  <a:pt x="750" y="873"/>
                </a:lnTo>
                <a:lnTo>
                  <a:pt x="821" y="877"/>
                </a:lnTo>
                <a:lnTo>
                  <a:pt x="821" y="1819"/>
                </a:lnTo>
                <a:close/>
                <a:moveTo>
                  <a:pt x="821" y="792"/>
                </a:moveTo>
                <a:lnTo>
                  <a:pt x="742" y="788"/>
                </a:lnTo>
                <a:lnTo>
                  <a:pt x="655" y="785"/>
                </a:lnTo>
                <a:lnTo>
                  <a:pt x="560" y="777"/>
                </a:lnTo>
                <a:lnTo>
                  <a:pt x="466" y="769"/>
                </a:lnTo>
                <a:lnTo>
                  <a:pt x="268" y="742"/>
                </a:lnTo>
                <a:lnTo>
                  <a:pt x="174" y="727"/>
                </a:lnTo>
                <a:lnTo>
                  <a:pt x="87" y="708"/>
                </a:lnTo>
                <a:lnTo>
                  <a:pt x="87" y="404"/>
                </a:lnTo>
                <a:lnTo>
                  <a:pt x="122" y="419"/>
                </a:lnTo>
                <a:lnTo>
                  <a:pt x="166" y="435"/>
                </a:lnTo>
                <a:lnTo>
                  <a:pt x="217" y="450"/>
                </a:lnTo>
                <a:lnTo>
                  <a:pt x="276" y="461"/>
                </a:lnTo>
                <a:lnTo>
                  <a:pt x="331" y="469"/>
                </a:lnTo>
                <a:lnTo>
                  <a:pt x="395" y="481"/>
                </a:lnTo>
                <a:lnTo>
                  <a:pt x="525" y="492"/>
                </a:lnTo>
                <a:lnTo>
                  <a:pt x="667" y="504"/>
                </a:lnTo>
                <a:lnTo>
                  <a:pt x="821" y="508"/>
                </a:lnTo>
                <a:lnTo>
                  <a:pt x="821" y="792"/>
                </a:lnTo>
                <a:close/>
                <a:moveTo>
                  <a:pt x="316" y="384"/>
                </a:moveTo>
                <a:lnTo>
                  <a:pt x="260" y="373"/>
                </a:lnTo>
                <a:lnTo>
                  <a:pt x="213" y="361"/>
                </a:lnTo>
                <a:lnTo>
                  <a:pt x="178" y="350"/>
                </a:lnTo>
                <a:lnTo>
                  <a:pt x="146" y="342"/>
                </a:lnTo>
                <a:lnTo>
                  <a:pt x="122" y="331"/>
                </a:lnTo>
                <a:lnTo>
                  <a:pt x="107" y="323"/>
                </a:lnTo>
                <a:lnTo>
                  <a:pt x="95" y="315"/>
                </a:lnTo>
                <a:lnTo>
                  <a:pt x="87" y="308"/>
                </a:lnTo>
                <a:lnTo>
                  <a:pt x="99" y="300"/>
                </a:lnTo>
                <a:lnTo>
                  <a:pt x="114" y="292"/>
                </a:lnTo>
                <a:lnTo>
                  <a:pt x="138" y="277"/>
                </a:lnTo>
                <a:lnTo>
                  <a:pt x="178" y="265"/>
                </a:lnTo>
                <a:lnTo>
                  <a:pt x="225" y="254"/>
                </a:lnTo>
                <a:lnTo>
                  <a:pt x="284" y="238"/>
                </a:lnTo>
                <a:lnTo>
                  <a:pt x="359" y="227"/>
                </a:lnTo>
                <a:lnTo>
                  <a:pt x="402" y="219"/>
                </a:lnTo>
                <a:lnTo>
                  <a:pt x="446" y="215"/>
                </a:lnTo>
                <a:lnTo>
                  <a:pt x="458" y="211"/>
                </a:lnTo>
                <a:lnTo>
                  <a:pt x="458" y="227"/>
                </a:lnTo>
                <a:lnTo>
                  <a:pt x="454" y="261"/>
                </a:lnTo>
                <a:lnTo>
                  <a:pt x="454" y="296"/>
                </a:lnTo>
                <a:lnTo>
                  <a:pt x="462" y="331"/>
                </a:lnTo>
                <a:lnTo>
                  <a:pt x="481" y="361"/>
                </a:lnTo>
                <a:lnTo>
                  <a:pt x="493" y="369"/>
                </a:lnTo>
                <a:lnTo>
                  <a:pt x="505" y="377"/>
                </a:lnTo>
                <a:lnTo>
                  <a:pt x="525" y="384"/>
                </a:lnTo>
                <a:lnTo>
                  <a:pt x="548" y="388"/>
                </a:lnTo>
                <a:lnTo>
                  <a:pt x="552" y="388"/>
                </a:lnTo>
                <a:lnTo>
                  <a:pt x="611" y="381"/>
                </a:lnTo>
                <a:lnTo>
                  <a:pt x="671" y="361"/>
                </a:lnTo>
                <a:lnTo>
                  <a:pt x="726" y="334"/>
                </a:lnTo>
                <a:lnTo>
                  <a:pt x="781" y="292"/>
                </a:lnTo>
                <a:lnTo>
                  <a:pt x="781" y="292"/>
                </a:lnTo>
                <a:lnTo>
                  <a:pt x="813" y="308"/>
                </a:lnTo>
                <a:lnTo>
                  <a:pt x="848" y="315"/>
                </a:lnTo>
                <a:lnTo>
                  <a:pt x="876" y="315"/>
                </a:lnTo>
                <a:lnTo>
                  <a:pt x="911" y="308"/>
                </a:lnTo>
                <a:lnTo>
                  <a:pt x="939" y="292"/>
                </a:lnTo>
                <a:lnTo>
                  <a:pt x="951" y="300"/>
                </a:lnTo>
                <a:lnTo>
                  <a:pt x="966" y="315"/>
                </a:lnTo>
                <a:lnTo>
                  <a:pt x="990" y="331"/>
                </a:lnTo>
                <a:lnTo>
                  <a:pt x="1022" y="350"/>
                </a:lnTo>
                <a:lnTo>
                  <a:pt x="1053" y="365"/>
                </a:lnTo>
                <a:lnTo>
                  <a:pt x="1089" y="381"/>
                </a:lnTo>
                <a:lnTo>
                  <a:pt x="1124" y="388"/>
                </a:lnTo>
                <a:lnTo>
                  <a:pt x="1160" y="392"/>
                </a:lnTo>
                <a:lnTo>
                  <a:pt x="1179" y="392"/>
                </a:lnTo>
                <a:lnTo>
                  <a:pt x="1203" y="384"/>
                </a:lnTo>
                <a:lnTo>
                  <a:pt x="1223" y="377"/>
                </a:lnTo>
                <a:lnTo>
                  <a:pt x="1239" y="361"/>
                </a:lnTo>
                <a:lnTo>
                  <a:pt x="1250" y="346"/>
                </a:lnTo>
                <a:lnTo>
                  <a:pt x="1258" y="331"/>
                </a:lnTo>
                <a:lnTo>
                  <a:pt x="1266" y="300"/>
                </a:lnTo>
                <a:lnTo>
                  <a:pt x="1266" y="273"/>
                </a:lnTo>
                <a:lnTo>
                  <a:pt x="1262" y="242"/>
                </a:lnTo>
                <a:lnTo>
                  <a:pt x="1258" y="227"/>
                </a:lnTo>
                <a:lnTo>
                  <a:pt x="1258" y="211"/>
                </a:lnTo>
                <a:lnTo>
                  <a:pt x="1258" y="211"/>
                </a:lnTo>
                <a:lnTo>
                  <a:pt x="1274" y="215"/>
                </a:lnTo>
                <a:lnTo>
                  <a:pt x="1321" y="219"/>
                </a:lnTo>
                <a:lnTo>
                  <a:pt x="1365" y="227"/>
                </a:lnTo>
                <a:lnTo>
                  <a:pt x="1440" y="238"/>
                </a:lnTo>
                <a:lnTo>
                  <a:pt x="1499" y="254"/>
                </a:lnTo>
                <a:lnTo>
                  <a:pt x="1546" y="265"/>
                </a:lnTo>
                <a:lnTo>
                  <a:pt x="1582" y="277"/>
                </a:lnTo>
                <a:lnTo>
                  <a:pt x="1609" y="292"/>
                </a:lnTo>
                <a:lnTo>
                  <a:pt x="1625" y="300"/>
                </a:lnTo>
                <a:lnTo>
                  <a:pt x="1637" y="308"/>
                </a:lnTo>
                <a:lnTo>
                  <a:pt x="1629" y="315"/>
                </a:lnTo>
                <a:lnTo>
                  <a:pt x="1617" y="323"/>
                </a:lnTo>
                <a:lnTo>
                  <a:pt x="1602" y="331"/>
                </a:lnTo>
                <a:lnTo>
                  <a:pt x="1578" y="342"/>
                </a:lnTo>
                <a:lnTo>
                  <a:pt x="1546" y="350"/>
                </a:lnTo>
                <a:lnTo>
                  <a:pt x="1511" y="361"/>
                </a:lnTo>
                <a:lnTo>
                  <a:pt x="1463" y="373"/>
                </a:lnTo>
                <a:lnTo>
                  <a:pt x="1408" y="384"/>
                </a:lnTo>
                <a:lnTo>
                  <a:pt x="1349" y="392"/>
                </a:lnTo>
                <a:lnTo>
                  <a:pt x="1286" y="404"/>
                </a:lnTo>
                <a:lnTo>
                  <a:pt x="1156" y="415"/>
                </a:lnTo>
                <a:lnTo>
                  <a:pt x="1010" y="423"/>
                </a:lnTo>
                <a:lnTo>
                  <a:pt x="860" y="427"/>
                </a:lnTo>
                <a:lnTo>
                  <a:pt x="710" y="423"/>
                </a:lnTo>
                <a:lnTo>
                  <a:pt x="568" y="415"/>
                </a:lnTo>
                <a:lnTo>
                  <a:pt x="434" y="404"/>
                </a:lnTo>
                <a:lnTo>
                  <a:pt x="375" y="392"/>
                </a:lnTo>
                <a:lnTo>
                  <a:pt x="316" y="384"/>
                </a:lnTo>
                <a:lnTo>
                  <a:pt x="316" y="384"/>
                </a:lnTo>
                <a:close/>
                <a:moveTo>
                  <a:pt x="1582" y="1700"/>
                </a:moveTo>
                <a:lnTo>
                  <a:pt x="1566" y="1712"/>
                </a:lnTo>
                <a:lnTo>
                  <a:pt x="1546" y="1723"/>
                </a:lnTo>
                <a:lnTo>
                  <a:pt x="1523" y="1735"/>
                </a:lnTo>
                <a:lnTo>
                  <a:pt x="1495" y="1742"/>
                </a:lnTo>
                <a:lnTo>
                  <a:pt x="1428" y="1762"/>
                </a:lnTo>
                <a:lnTo>
                  <a:pt x="1345" y="1781"/>
                </a:lnTo>
                <a:lnTo>
                  <a:pt x="1250" y="1796"/>
                </a:lnTo>
                <a:lnTo>
                  <a:pt x="1144" y="1808"/>
                </a:lnTo>
                <a:lnTo>
                  <a:pt x="1030" y="1816"/>
                </a:lnTo>
                <a:lnTo>
                  <a:pt x="903" y="1819"/>
                </a:lnTo>
                <a:lnTo>
                  <a:pt x="903" y="877"/>
                </a:lnTo>
                <a:lnTo>
                  <a:pt x="974" y="873"/>
                </a:lnTo>
                <a:lnTo>
                  <a:pt x="1053" y="869"/>
                </a:lnTo>
                <a:lnTo>
                  <a:pt x="1136" y="862"/>
                </a:lnTo>
                <a:lnTo>
                  <a:pt x="1227" y="854"/>
                </a:lnTo>
                <a:lnTo>
                  <a:pt x="1404" y="831"/>
                </a:lnTo>
                <a:lnTo>
                  <a:pt x="1582" y="804"/>
                </a:lnTo>
                <a:lnTo>
                  <a:pt x="1582" y="1700"/>
                </a:lnTo>
                <a:close/>
                <a:moveTo>
                  <a:pt x="1637" y="708"/>
                </a:moveTo>
                <a:lnTo>
                  <a:pt x="1546" y="727"/>
                </a:lnTo>
                <a:lnTo>
                  <a:pt x="1456" y="742"/>
                </a:lnTo>
                <a:lnTo>
                  <a:pt x="1258" y="769"/>
                </a:lnTo>
                <a:lnTo>
                  <a:pt x="1164" y="777"/>
                </a:lnTo>
                <a:lnTo>
                  <a:pt x="1069" y="785"/>
                </a:lnTo>
                <a:lnTo>
                  <a:pt x="982" y="788"/>
                </a:lnTo>
                <a:lnTo>
                  <a:pt x="903" y="792"/>
                </a:lnTo>
                <a:lnTo>
                  <a:pt x="903" y="508"/>
                </a:lnTo>
                <a:lnTo>
                  <a:pt x="1053" y="504"/>
                </a:lnTo>
                <a:lnTo>
                  <a:pt x="1199" y="492"/>
                </a:lnTo>
                <a:lnTo>
                  <a:pt x="1329" y="481"/>
                </a:lnTo>
                <a:lnTo>
                  <a:pt x="1389" y="469"/>
                </a:lnTo>
                <a:lnTo>
                  <a:pt x="1448" y="461"/>
                </a:lnTo>
                <a:lnTo>
                  <a:pt x="1507" y="450"/>
                </a:lnTo>
                <a:lnTo>
                  <a:pt x="1554" y="435"/>
                </a:lnTo>
                <a:lnTo>
                  <a:pt x="1602" y="419"/>
                </a:lnTo>
                <a:lnTo>
                  <a:pt x="1637" y="404"/>
                </a:lnTo>
                <a:lnTo>
                  <a:pt x="1637" y="708"/>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图片 1" descr="timg"/>
          <p:cNvPicPr>
            <a:picLocks noChangeAspect="1"/>
          </p:cNvPicPr>
          <p:nvPr/>
        </p:nvPicPr>
        <p:blipFill>
          <a:blip r:embed="rId2"/>
          <a:srcRect l="4621" r="7432" b="11069"/>
          <a:stretch>
            <a:fillRect/>
          </a:stretch>
        </p:blipFill>
        <p:spPr>
          <a:xfrm>
            <a:off x="0" y="0"/>
            <a:ext cx="1037590" cy="1054735"/>
          </a:xfrm>
          <a:prstGeom prst="rect">
            <a:avLst/>
          </a:prstGeom>
        </p:spPr>
      </p:pic>
      <p:pic>
        <p:nvPicPr>
          <p:cNvPr id="6" name="图片 5"/>
          <p:cNvPicPr>
            <a:picLocks noChangeAspect="1"/>
          </p:cNvPicPr>
          <p:nvPr/>
        </p:nvPicPr>
        <p:blipFill>
          <a:blip r:embed="rId3"/>
          <a:stretch>
            <a:fillRect/>
          </a:stretch>
        </p:blipFill>
        <p:spPr>
          <a:xfrm>
            <a:off x="1427588" y="4224890"/>
            <a:ext cx="2735441" cy="754393"/>
          </a:xfrm>
          <a:prstGeom prst="rect">
            <a:avLst/>
          </a:prstGeom>
        </p:spPr>
      </p:pic>
      <p:pic>
        <p:nvPicPr>
          <p:cNvPr id="8" name="图片 7"/>
          <p:cNvPicPr>
            <a:picLocks noChangeAspect="1"/>
          </p:cNvPicPr>
          <p:nvPr/>
        </p:nvPicPr>
        <p:blipFill>
          <a:blip r:embed="rId4"/>
          <a:stretch>
            <a:fillRect/>
          </a:stretch>
        </p:blipFill>
        <p:spPr>
          <a:xfrm>
            <a:off x="4602578" y="3371582"/>
            <a:ext cx="2898353" cy="22673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ppt_x"/>
                                          </p:val>
                                        </p:tav>
                                        <p:tav tm="100000">
                                          <p:val>
                                            <p:strVal val="#ppt_x"/>
                                          </p:val>
                                        </p:tav>
                                      </p:tavLst>
                                    </p:anim>
                                    <p:anim calcmode="lin" valueType="num">
                                      <p:cBhvr additive="base">
                                        <p:cTn id="30" dur="500" fill="hold"/>
                                        <p:tgtEl>
                                          <p:spTgt spid="4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ppt_x"/>
                                          </p:val>
                                        </p:tav>
                                        <p:tav tm="100000">
                                          <p:val>
                                            <p:strVal val="#ppt_x"/>
                                          </p:val>
                                        </p:tav>
                                      </p:tavLst>
                                    </p:anim>
                                    <p:anim calcmode="lin" valueType="num">
                                      <p:cBhvr additive="base">
                                        <p:cTn id="34" dur="500" fill="hold"/>
                                        <p:tgtEl>
                                          <p:spTgt spid="4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fill="hold"/>
                                        <p:tgtEl>
                                          <p:spTgt spid="48"/>
                                        </p:tgtEl>
                                        <p:attrNameLst>
                                          <p:attrName>ppt_x</p:attrName>
                                        </p:attrNameLst>
                                      </p:cBhvr>
                                      <p:tavLst>
                                        <p:tav tm="0">
                                          <p:val>
                                            <p:strVal val="#ppt_x"/>
                                          </p:val>
                                        </p:tav>
                                        <p:tav tm="100000">
                                          <p:val>
                                            <p:strVal val="#ppt_x"/>
                                          </p:val>
                                        </p:tav>
                                      </p:tavLst>
                                    </p:anim>
                                    <p:anim calcmode="lin" valueType="num">
                                      <p:cBhvr additive="base">
                                        <p:cTn id="42" dur="500" fill="hold"/>
                                        <p:tgtEl>
                                          <p:spTgt spid="4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fill="hold"/>
                                        <p:tgtEl>
                                          <p:spTgt spid="49"/>
                                        </p:tgtEl>
                                        <p:attrNameLst>
                                          <p:attrName>ppt_x</p:attrName>
                                        </p:attrNameLst>
                                      </p:cBhvr>
                                      <p:tavLst>
                                        <p:tav tm="0">
                                          <p:val>
                                            <p:strVal val="#ppt_x"/>
                                          </p:val>
                                        </p:tav>
                                        <p:tav tm="100000">
                                          <p:val>
                                            <p:strVal val="#ppt_x"/>
                                          </p:val>
                                        </p:tav>
                                      </p:tavLst>
                                    </p:anim>
                                    <p:anim calcmode="lin" valueType="num">
                                      <p:cBhvr additive="base">
                                        <p:cTn id="46" dur="500" fill="hold"/>
                                        <p:tgtEl>
                                          <p:spTgt spid="4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fill="hold"/>
                                        <p:tgtEl>
                                          <p:spTgt spid="51"/>
                                        </p:tgtEl>
                                        <p:attrNameLst>
                                          <p:attrName>ppt_x</p:attrName>
                                        </p:attrNameLst>
                                      </p:cBhvr>
                                      <p:tavLst>
                                        <p:tav tm="0">
                                          <p:val>
                                            <p:strVal val="#ppt_x"/>
                                          </p:val>
                                        </p:tav>
                                        <p:tav tm="100000">
                                          <p:val>
                                            <p:strVal val="#ppt_x"/>
                                          </p:val>
                                        </p:tav>
                                      </p:tavLst>
                                    </p:anim>
                                    <p:anim calcmode="lin" valueType="num">
                                      <p:cBhvr additive="base">
                                        <p:cTn id="54" dur="500" fill="hold"/>
                                        <p:tgtEl>
                                          <p:spTgt spid="5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fill="hold"/>
                                        <p:tgtEl>
                                          <p:spTgt spid="67"/>
                                        </p:tgtEl>
                                        <p:attrNameLst>
                                          <p:attrName>ppt_x</p:attrName>
                                        </p:attrNameLst>
                                      </p:cBhvr>
                                      <p:tavLst>
                                        <p:tav tm="0">
                                          <p:val>
                                            <p:strVal val="#ppt_x"/>
                                          </p:val>
                                        </p:tav>
                                        <p:tav tm="100000">
                                          <p:val>
                                            <p:strVal val="#ppt_x"/>
                                          </p:val>
                                        </p:tav>
                                      </p:tavLst>
                                    </p:anim>
                                    <p:anim calcmode="lin" valueType="num">
                                      <p:cBhvr additive="base">
                                        <p:cTn id="6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500" fill="hold"/>
                                        <p:tgtEl>
                                          <p:spTgt spid="62"/>
                                        </p:tgtEl>
                                        <p:attrNameLst>
                                          <p:attrName>ppt_x</p:attrName>
                                        </p:attrNameLst>
                                      </p:cBhvr>
                                      <p:tavLst>
                                        <p:tav tm="0">
                                          <p:val>
                                            <p:strVal val="#ppt_x"/>
                                          </p:val>
                                        </p:tav>
                                        <p:tav tm="100000">
                                          <p:val>
                                            <p:strVal val="#ppt_x"/>
                                          </p:val>
                                        </p:tav>
                                      </p:tavLst>
                                    </p:anim>
                                    <p:anim calcmode="lin" valueType="num">
                                      <p:cBhvr additive="base">
                                        <p:cTn id="76" dur="500" fill="hold"/>
                                        <p:tgtEl>
                                          <p:spTgt spid="6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additive="base">
                                        <p:cTn id="79" dur="500" fill="hold"/>
                                        <p:tgtEl>
                                          <p:spTgt spid="63"/>
                                        </p:tgtEl>
                                        <p:attrNameLst>
                                          <p:attrName>ppt_x</p:attrName>
                                        </p:attrNameLst>
                                      </p:cBhvr>
                                      <p:tavLst>
                                        <p:tav tm="0">
                                          <p:val>
                                            <p:strVal val="#ppt_x"/>
                                          </p:val>
                                        </p:tav>
                                        <p:tav tm="100000">
                                          <p:val>
                                            <p:strVal val="#ppt_x"/>
                                          </p:val>
                                        </p:tav>
                                      </p:tavLst>
                                    </p:anim>
                                    <p:anim calcmode="lin" valueType="num">
                                      <p:cBhvr additive="base">
                                        <p:cTn id="80" dur="500" fill="hold"/>
                                        <p:tgtEl>
                                          <p:spTgt spid="6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additive="base">
                                        <p:cTn id="83" dur="500" fill="hold"/>
                                        <p:tgtEl>
                                          <p:spTgt spid="64"/>
                                        </p:tgtEl>
                                        <p:attrNameLst>
                                          <p:attrName>ppt_x</p:attrName>
                                        </p:attrNameLst>
                                      </p:cBhvr>
                                      <p:tavLst>
                                        <p:tav tm="0">
                                          <p:val>
                                            <p:strVal val="#ppt_x"/>
                                          </p:val>
                                        </p:tav>
                                        <p:tav tm="100000">
                                          <p:val>
                                            <p:strVal val="#ppt_x"/>
                                          </p:val>
                                        </p:tav>
                                      </p:tavLst>
                                    </p:anim>
                                    <p:anim calcmode="lin" valueType="num">
                                      <p:cBhvr additive="base">
                                        <p:cTn id="8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9" grpId="0" animBg="1"/>
      <p:bldP spid="30" grpId="0"/>
      <p:bldP spid="31" grpId="0"/>
      <p:bldP spid="45" grpId="0" animBg="1"/>
      <p:bldP spid="46" grpId="0" animBg="1"/>
      <p:bldP spid="47" grpId="0" animBg="1"/>
      <p:bldP spid="48" grpId="0"/>
      <p:bldP spid="49" grpId="0"/>
      <p:bldP spid="50" grpId="0" animBg="1"/>
      <p:bldP spid="51" grpId="0"/>
      <p:bldP spid="60" grpId="0" animBg="1"/>
      <p:bldP spid="61" grpId="0" animBg="1"/>
      <p:bldP spid="62" grpId="0" animBg="1"/>
      <p:bldP spid="63" grpId="0"/>
      <p:bldP spid="64" grpId="0"/>
      <p:bldP spid="7" grpId="0" animBg="1"/>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00050" y="80304"/>
            <a:ext cx="11391900" cy="469392"/>
          </a:xfrm>
        </p:spPr>
        <p:txBody>
          <a:bodyPr/>
          <a:lstStyle/>
          <a:p>
            <a:r>
              <a:rPr lang="en-US" altLang="zh-CN" dirty="0"/>
              <a:t>Step4</a:t>
            </a:r>
            <a:endParaRPr lang="en-US" dirty="0"/>
          </a:p>
        </p:txBody>
      </p:sp>
      <p:sp>
        <p:nvSpPr>
          <p:cNvPr id="24" name="Rectangle 23"/>
          <p:cNvSpPr/>
          <p:nvPr/>
        </p:nvSpPr>
        <p:spPr>
          <a:xfrm>
            <a:off x="325345" y="1595421"/>
            <a:ext cx="2641598" cy="3245866"/>
          </a:xfrm>
          <a:prstGeom prst="rect">
            <a:avLst/>
          </a:prstGeom>
          <a:solidFill>
            <a:schemeClr val="bg1">
              <a:lumMod val="95000"/>
            </a:schemeClr>
          </a:solidFill>
          <a:ln>
            <a:noFill/>
          </a:ln>
          <a:effectLst>
            <a:outerShdw blurRad="596900" dist="368300" dir="5400000" sx="93000" sy="9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 name="Rectangle 28"/>
          <p:cNvSpPr/>
          <p:nvPr/>
        </p:nvSpPr>
        <p:spPr>
          <a:xfrm>
            <a:off x="1409870" y="1595421"/>
            <a:ext cx="4191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TextBox 29"/>
          <p:cNvSpPr txBox="1"/>
          <p:nvPr/>
        </p:nvSpPr>
        <p:spPr>
          <a:xfrm>
            <a:off x="740807" y="1728135"/>
            <a:ext cx="2107718" cy="584775"/>
          </a:xfrm>
          <a:prstGeom prst="rect">
            <a:avLst/>
          </a:prstGeom>
          <a:noFill/>
        </p:spPr>
        <p:txBody>
          <a:bodyPr wrap="square" rtlCol="0">
            <a:spAutoFit/>
          </a:bodyPr>
          <a:lstStyle/>
          <a:p>
            <a:r>
              <a:rPr lang="zh-CN" altLang="en-US" sz="1600" b="1" dirty="0"/>
              <a:t>通过</a:t>
            </a:r>
            <a:r>
              <a:rPr lang="en-US" altLang="zh-CN" sz="1600" b="1" dirty="0"/>
              <a:t>PyCharm </a:t>
            </a:r>
            <a:r>
              <a:rPr lang="zh-CN" altLang="en-US" sz="1600" b="1" dirty="0"/>
              <a:t>运行</a:t>
            </a:r>
            <a:r>
              <a:rPr lang="en-US" altLang="zh-CN" sz="1600" b="1" dirty="0"/>
              <a:t>demo</a:t>
            </a:r>
            <a:r>
              <a:rPr lang="zh-CN" altLang="en-US" sz="1600" b="1" dirty="0"/>
              <a:t>并查看结果报告</a:t>
            </a:r>
            <a:endParaRPr lang="zh-CN" altLang="en-US" sz="1600" b="1" dirty="0"/>
          </a:p>
        </p:txBody>
      </p:sp>
      <p:sp>
        <p:nvSpPr>
          <p:cNvPr id="31" name="Rectangle 30"/>
          <p:cNvSpPr/>
          <p:nvPr/>
        </p:nvSpPr>
        <p:spPr>
          <a:xfrm>
            <a:off x="740807" y="6329238"/>
            <a:ext cx="4693226" cy="402546"/>
          </a:xfrm>
          <a:prstGeom prst="rect">
            <a:avLst/>
          </a:prstGeom>
        </p:spPr>
        <p:txBody>
          <a:bodyPr wrap="square">
            <a:spAutoFit/>
          </a:bodyPr>
          <a:lstStyle/>
          <a:p>
            <a:pPr marL="171450" indent="-171450" defTabSz="914400">
              <a:lnSpc>
                <a:spcPct val="120000"/>
              </a:lnSpc>
              <a:buClr>
                <a:srgbClr val="D01212"/>
              </a:buClr>
              <a:buFont typeface="Courier New" panose="02070309020205020404" pitchFamily="49" charset="0"/>
              <a:buChar char="o"/>
              <a:defRPr/>
            </a:pPr>
            <a:r>
              <a:rPr lang="en-US" altLang="zh-CN" dirty="0" err="1"/>
              <a:t>minitest</a:t>
            </a:r>
            <a:r>
              <a:rPr lang="en-US" altLang="zh-CN" dirty="0"/>
              <a:t> -m </a:t>
            </a:r>
            <a:r>
              <a:rPr lang="en-US" altLang="zh-CN" dirty="0" err="1"/>
              <a:t>test.first_test</a:t>
            </a:r>
            <a:r>
              <a:rPr lang="en-US" altLang="zh-CN" dirty="0"/>
              <a:t> -c </a:t>
            </a:r>
            <a:r>
              <a:rPr lang="en-US" altLang="zh-CN" dirty="0" err="1"/>
              <a:t>config.json</a:t>
            </a:r>
            <a:r>
              <a:rPr lang="en-US" altLang="zh-CN" dirty="0"/>
              <a:t> -g</a:t>
            </a:r>
            <a:endParaRPr kumimoji="0" lang="en-US" sz="1200" b="0" i="0" u="none" strike="noStrike" kern="1200" cap="none" spc="0" normalizeH="0" baseline="0" noProof="0" dirty="0">
              <a:ln>
                <a:noFill/>
              </a:ln>
              <a:solidFill>
                <a:srgbClr val="FFFFFF">
                  <a:lumMod val="65000"/>
                </a:srgbClr>
              </a:solidFill>
              <a:effectLst/>
              <a:uLnTx/>
              <a:uFillTx/>
              <a:latin typeface="Calibri" panose="020F0502020204030204"/>
              <a:cs typeface="Calibri" panose="020F0502020204030204"/>
            </a:endParaRPr>
          </a:p>
        </p:txBody>
      </p:sp>
      <p:pic>
        <p:nvPicPr>
          <p:cNvPr id="2" name="图片 1" descr="timg"/>
          <p:cNvPicPr>
            <a:picLocks noChangeAspect="1"/>
          </p:cNvPicPr>
          <p:nvPr/>
        </p:nvPicPr>
        <p:blipFill>
          <a:blip r:embed="rId2"/>
          <a:srcRect l="4621" r="7432" b="11069"/>
          <a:stretch>
            <a:fillRect/>
          </a:stretch>
        </p:blipFill>
        <p:spPr>
          <a:xfrm>
            <a:off x="0" y="0"/>
            <a:ext cx="1037590" cy="1054735"/>
          </a:xfrm>
          <a:prstGeom prst="rect">
            <a:avLst/>
          </a:prstGeom>
        </p:spPr>
      </p:pic>
      <p:pic>
        <p:nvPicPr>
          <p:cNvPr id="5" name="图片 4"/>
          <p:cNvPicPr>
            <a:picLocks noChangeAspect="1"/>
          </p:cNvPicPr>
          <p:nvPr/>
        </p:nvPicPr>
        <p:blipFill>
          <a:blip r:embed="rId3"/>
          <a:stretch>
            <a:fillRect/>
          </a:stretch>
        </p:blipFill>
        <p:spPr>
          <a:xfrm>
            <a:off x="3263987" y="549696"/>
            <a:ext cx="8761496" cy="5769923"/>
          </a:xfrm>
          <a:prstGeom prst="rect">
            <a:avLst/>
          </a:prstGeom>
        </p:spPr>
      </p:pic>
      <p:sp>
        <p:nvSpPr>
          <p:cNvPr id="12" name="文本框 11"/>
          <p:cNvSpPr txBox="1"/>
          <p:nvPr/>
        </p:nvSpPr>
        <p:spPr>
          <a:xfrm>
            <a:off x="5434033" y="6419679"/>
            <a:ext cx="1500326" cy="369332"/>
          </a:xfrm>
          <a:prstGeom prst="rect">
            <a:avLst/>
          </a:prstGeom>
          <a:noFill/>
        </p:spPr>
        <p:txBody>
          <a:bodyPr wrap="square" rtlCol="0">
            <a:spAutoFit/>
          </a:bodyPr>
          <a:lstStyle/>
          <a:p>
            <a:r>
              <a:rPr lang="zh-CN" altLang="en-US" dirty="0"/>
              <a:t>运行</a:t>
            </a:r>
            <a:r>
              <a:rPr lang="en-US" altLang="zh-CN" dirty="0"/>
              <a:t>case</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30"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body" sz="quarter" idx="10"/>
          </p:nvPr>
        </p:nvSpPr>
        <p:spPr bwMode="auto">
          <a:xfrm>
            <a:off x="392467" y="639778"/>
            <a:ext cx="7109164" cy="553998"/>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34495E"/>
                </a:solidFill>
                <a:effectLst/>
                <a:latin typeface="Arial" panose="020B0604020202020204" pitchFamily="34" charset="0"/>
                <a:ea typeface="Source Sans Pro" panose="020B0503030403020204" pitchFamily="34" charset="0"/>
              </a:rPr>
              <a:t>运行命令</a:t>
            </a:r>
            <a:r>
              <a:rPr kumimoji="0" lang="zh-CN" altLang="zh-CN" sz="1800" b="0" i="0" u="none" strike="noStrike" cap="none" normalizeH="0" baseline="0" dirty="0">
                <a:ln>
                  <a:noFill/>
                </a:ln>
                <a:solidFill>
                  <a:srgbClr val="E96900"/>
                </a:solidFill>
                <a:effectLst/>
                <a:latin typeface="Arial Unicode MS" panose="020B0604020202020204" charset="-122"/>
                <a:ea typeface="Roboto Mono"/>
              </a:rPr>
              <a:t>python -m http.server 12345 -d outputs</a:t>
            </a:r>
            <a:r>
              <a:rPr kumimoji="0" lang="zh-CN" altLang="zh-CN" sz="1800" b="0" i="0" u="none" strike="noStrike" cap="none" normalizeH="0" baseline="0" dirty="0">
                <a:ln>
                  <a:noFill/>
                </a:ln>
                <a:solidFill>
                  <a:srgbClr val="34495E"/>
                </a:solidFill>
                <a:effectLst/>
                <a:ea typeface="Source Sans Pro" panose="020B0503030403020204" pitchFamily="34" charset="0"/>
              </a:rPr>
              <a:t>然后在浏览器上访问</a:t>
            </a:r>
            <a:r>
              <a:rPr kumimoji="0" lang="zh-CN" altLang="zh-CN" sz="1800" b="0" i="0" u="none" strike="noStrike" cap="none" normalizeH="0" baseline="0" dirty="0">
                <a:ln>
                  <a:noFill/>
                </a:ln>
                <a:solidFill>
                  <a:srgbClr val="E96900"/>
                </a:solidFill>
                <a:effectLst/>
                <a:latin typeface="Arial Unicode MS" panose="020B0604020202020204" charset="-122"/>
                <a:ea typeface="Roboto Mono"/>
              </a:rPr>
              <a:t>http://localhost:12345</a:t>
            </a:r>
            <a:r>
              <a:rPr kumimoji="0" lang="zh-CN" altLang="zh-CN" sz="1800" b="0" i="0" u="none" strike="noStrike" cap="none" normalizeH="0" baseline="0" dirty="0">
                <a:ln>
                  <a:noFill/>
                </a:ln>
                <a:solidFill>
                  <a:srgbClr val="34495E"/>
                </a:solidFill>
                <a:effectLst/>
                <a:ea typeface="Source Sans Pro" panose="020B0503030403020204" pitchFamily="34" charset="0"/>
              </a:rPr>
              <a:t>即可查看报告</a:t>
            </a: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275207" y="1193776"/>
            <a:ext cx="10599850" cy="553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p:nvPr/>
        </p:nvSpPr>
        <p:spPr>
          <a:xfrm>
            <a:off x="6049714" y="-43998"/>
            <a:ext cx="6142286" cy="5289765"/>
          </a:xfrm>
          <a:custGeom>
            <a:avLst/>
            <a:gdLst>
              <a:gd name="connsiteX0" fmla="*/ 0 w 3577389"/>
              <a:gd name="connsiteY0" fmla="*/ 0 h 3577389"/>
              <a:gd name="connsiteX1" fmla="*/ 3577389 w 3577389"/>
              <a:gd name="connsiteY1" fmla="*/ 0 h 3577389"/>
              <a:gd name="connsiteX2" fmla="*/ 3577389 w 3577389"/>
              <a:gd name="connsiteY2" fmla="*/ 3577389 h 3577389"/>
              <a:gd name="connsiteX3" fmla="*/ 0 w 3577389"/>
              <a:gd name="connsiteY3" fmla="*/ 3577389 h 3577389"/>
              <a:gd name="connsiteX4" fmla="*/ 0 w 3577389"/>
              <a:gd name="connsiteY4" fmla="*/ 0 h 3577389"/>
              <a:gd name="connsiteX0-1" fmla="*/ 20626 w 3598015"/>
              <a:gd name="connsiteY0-2" fmla="*/ 0 h 3577389"/>
              <a:gd name="connsiteX1-3" fmla="*/ 3598015 w 3598015"/>
              <a:gd name="connsiteY1-4" fmla="*/ 0 h 3577389"/>
              <a:gd name="connsiteX2-5" fmla="*/ 3598015 w 3598015"/>
              <a:gd name="connsiteY2-6" fmla="*/ 3577389 h 3577389"/>
              <a:gd name="connsiteX3-7" fmla="*/ 0 w 3598015"/>
              <a:gd name="connsiteY3-8" fmla="*/ 490429 h 3577389"/>
              <a:gd name="connsiteX4-9" fmla="*/ 20626 w 3598015"/>
              <a:gd name="connsiteY4-10" fmla="*/ 0 h 3577389"/>
              <a:gd name="connsiteX0-11" fmla="*/ 611387 w 4188776"/>
              <a:gd name="connsiteY0-12" fmla="*/ 30004 h 3607393"/>
              <a:gd name="connsiteX1-13" fmla="*/ 4188776 w 4188776"/>
              <a:gd name="connsiteY1-14" fmla="*/ 30004 h 3607393"/>
              <a:gd name="connsiteX2-15" fmla="*/ 4188776 w 4188776"/>
              <a:gd name="connsiteY2-16" fmla="*/ 3607393 h 3607393"/>
              <a:gd name="connsiteX3-17" fmla="*/ 0 w 4188776"/>
              <a:gd name="connsiteY3-18" fmla="*/ 0 h 3607393"/>
              <a:gd name="connsiteX4-19" fmla="*/ 611387 w 4188776"/>
              <a:gd name="connsiteY4-20" fmla="*/ 30004 h 36073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8776" h="3607393">
                <a:moveTo>
                  <a:pt x="611387" y="30004"/>
                </a:moveTo>
                <a:lnTo>
                  <a:pt x="4188776" y="30004"/>
                </a:lnTo>
                <a:lnTo>
                  <a:pt x="4188776" y="3607393"/>
                </a:lnTo>
                <a:lnTo>
                  <a:pt x="0" y="0"/>
                </a:lnTo>
                <a:lnTo>
                  <a:pt x="611387" y="30004"/>
                </a:lnTo>
                <a:close/>
              </a:path>
            </a:pathLst>
          </a:cu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占位符 2" descr="C:\Users\Administrator\Desktop\华东师范大学图片\微信图片_2020011111444920.jpg微信图片_2020011111444920"/>
          <p:cNvPicPr>
            <a:picLocks noGrp="1" noChangeAspect="1"/>
          </p:cNvPicPr>
          <p:nvPr>
            <p:ph type="pic" sz="quarter" idx="10"/>
          </p:nvPr>
        </p:nvPicPr>
        <p:blipFill>
          <a:blip r:embed="rId1"/>
          <a:srcRect l="2046" t="4987" b="23352"/>
          <a:stretch>
            <a:fillRect/>
          </a:stretch>
        </p:blipFill>
        <p:spPr>
          <a:xfrm>
            <a:off x="4864100" y="1714500"/>
            <a:ext cx="7327900" cy="3556635"/>
          </a:xfrm>
        </p:spPr>
      </p:pic>
      <p:sp>
        <p:nvSpPr>
          <p:cNvPr id="9" name="TextBox 8"/>
          <p:cNvSpPr txBox="1"/>
          <p:nvPr/>
        </p:nvSpPr>
        <p:spPr>
          <a:xfrm>
            <a:off x="429895" y="3390265"/>
            <a:ext cx="6698615" cy="2584450"/>
          </a:xfrm>
          <a:prstGeom prst="rect">
            <a:avLst/>
          </a:prstGeom>
          <a:noFill/>
        </p:spPr>
        <p:txBody>
          <a:bodyPr wrap="square" rtlCol="0">
            <a:spAutoFit/>
          </a:bodyPr>
          <a:lstStyle/>
          <a:p>
            <a:r>
              <a:rPr lang="en-US" altLang="zh-CN" sz="5400" dirty="0">
                <a:solidFill>
                  <a:schemeClr val="tx1">
                    <a:lumMod val="85000"/>
                    <a:lumOff val="15000"/>
                  </a:schemeClr>
                </a:solidFill>
                <a:ea typeface="仓耳玄三M W05" panose="02020400000000000000" pitchFamily="18" charset="-122"/>
                <a:cs typeface="+mn-lt"/>
              </a:rPr>
              <a:t>Problem &amp; </a:t>
            </a:r>
            <a:endParaRPr lang="en-US" altLang="zh-CN" sz="5400" dirty="0">
              <a:solidFill>
                <a:schemeClr val="tx1">
                  <a:lumMod val="85000"/>
                  <a:lumOff val="15000"/>
                </a:schemeClr>
              </a:solidFill>
              <a:ea typeface="仓耳玄三M W05" panose="02020400000000000000" pitchFamily="18" charset="-122"/>
              <a:cs typeface="+mn-lt"/>
            </a:endParaRPr>
          </a:p>
          <a:p>
            <a:r>
              <a:rPr lang="en-US" altLang="zh-CN" sz="5400" dirty="0">
                <a:solidFill>
                  <a:schemeClr val="tx1">
                    <a:lumMod val="85000"/>
                    <a:lumOff val="15000"/>
                  </a:schemeClr>
                </a:solidFill>
                <a:ea typeface="仓耳玄三M W05" panose="02020400000000000000" pitchFamily="18" charset="-122"/>
                <a:cs typeface="+mn-lt"/>
              </a:rPr>
              <a:t>Reflection</a:t>
            </a:r>
            <a:endParaRPr lang="en-US" altLang="zh-CN" sz="5400" dirty="0">
              <a:solidFill>
                <a:schemeClr val="tx1">
                  <a:lumMod val="85000"/>
                  <a:lumOff val="15000"/>
                </a:schemeClr>
              </a:solidFill>
              <a:ea typeface="仓耳玄三M W05" panose="02020400000000000000" pitchFamily="18" charset="-122"/>
              <a:cs typeface="+mn-lt"/>
            </a:endParaRPr>
          </a:p>
          <a:p>
            <a:endParaRPr lang="en-US" altLang="zh-CN" sz="5400" dirty="0">
              <a:solidFill>
                <a:schemeClr val="tx1">
                  <a:lumMod val="85000"/>
                  <a:lumOff val="15000"/>
                </a:schemeClr>
              </a:solidFill>
              <a:ea typeface="仓耳玄三M W05" panose="02020400000000000000" pitchFamily="18" charset="-122"/>
              <a:cs typeface="+mn-lt"/>
            </a:endParaRPr>
          </a:p>
        </p:txBody>
      </p:sp>
      <p:sp>
        <p:nvSpPr>
          <p:cNvPr id="7" name="Parallelogram 6"/>
          <p:cNvSpPr/>
          <p:nvPr/>
        </p:nvSpPr>
        <p:spPr>
          <a:xfrm>
            <a:off x="4762673" y="1714725"/>
            <a:ext cx="1180947" cy="3428553"/>
          </a:xfrm>
          <a:prstGeom prst="parallelogram">
            <a:avLst>
              <a:gd name="adj" fmla="val 74042"/>
            </a:avLst>
          </a:prstGeom>
          <a:solidFill>
            <a:srgbClr val="DF284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5"/>
          </a:p>
        </p:txBody>
      </p:sp>
      <p:sp>
        <p:nvSpPr>
          <p:cNvPr id="10" name="Rectangle 9"/>
          <p:cNvSpPr/>
          <p:nvPr/>
        </p:nvSpPr>
        <p:spPr>
          <a:xfrm>
            <a:off x="4622976" y="4033687"/>
            <a:ext cx="1833568" cy="2172559"/>
          </a:xfrm>
          <a:prstGeom prst="rect">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107675" y="4701993"/>
            <a:ext cx="835945" cy="835945"/>
            <a:chOff x="5978526" y="4030663"/>
            <a:chExt cx="239713" cy="239713"/>
          </a:xfrm>
          <a:solidFill>
            <a:schemeClr val="bg1"/>
          </a:solidFill>
        </p:grpSpPr>
        <p:sp>
          <p:nvSpPr>
            <p:cNvPr id="20" name="Freeform 424"/>
            <p:cNvSpPr/>
            <p:nvPr/>
          </p:nvSpPr>
          <p:spPr bwMode="auto">
            <a:xfrm>
              <a:off x="6015038" y="4056063"/>
              <a:ext cx="26988" cy="26988"/>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425"/>
            <p:cNvSpPr/>
            <p:nvPr/>
          </p:nvSpPr>
          <p:spPr bwMode="auto">
            <a:xfrm>
              <a:off x="5978526" y="4135438"/>
              <a:ext cx="28575" cy="14288"/>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2" name="Freeform 426"/>
            <p:cNvSpPr/>
            <p:nvPr/>
          </p:nvSpPr>
          <p:spPr bwMode="auto">
            <a:xfrm>
              <a:off x="6188076" y="4149725"/>
              <a:ext cx="30163" cy="1587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3" name="Freeform 427"/>
            <p:cNvSpPr/>
            <p:nvPr/>
          </p:nvSpPr>
          <p:spPr bwMode="auto">
            <a:xfrm>
              <a:off x="6165851" y="4067175"/>
              <a:ext cx="25400" cy="26988"/>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4" name="Freeform 428"/>
            <p:cNvSpPr/>
            <p:nvPr/>
          </p:nvSpPr>
          <p:spPr bwMode="auto">
            <a:xfrm>
              <a:off x="6097588" y="4030663"/>
              <a:ext cx="15875" cy="28575"/>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5" name="Freeform 429"/>
            <p:cNvSpPr>
              <a:spLocks noEditPoints="1"/>
            </p:cNvSpPr>
            <p:nvPr/>
          </p:nvSpPr>
          <p:spPr bwMode="auto">
            <a:xfrm>
              <a:off x="6037263" y="4089400"/>
              <a:ext cx="120650" cy="136525"/>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6" name="Freeform 430"/>
            <p:cNvSpPr/>
            <p:nvPr/>
          </p:nvSpPr>
          <p:spPr bwMode="auto">
            <a:xfrm>
              <a:off x="6067426" y="4240213"/>
              <a:ext cx="60325" cy="30163"/>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7" name="文本框 26"/>
          <p:cNvSpPr txBox="1"/>
          <p:nvPr/>
        </p:nvSpPr>
        <p:spPr>
          <a:xfrm>
            <a:off x="955696" y="1525514"/>
            <a:ext cx="2926080" cy="1938992"/>
          </a:xfrm>
          <a:prstGeom prst="rect">
            <a:avLst/>
          </a:prstGeom>
          <a:noFill/>
        </p:spPr>
        <p:txBody>
          <a:bodyPr wrap="square" rtlCol="0">
            <a:spAutoFit/>
          </a:bodyPr>
          <a:lstStyle/>
          <a:p>
            <a:r>
              <a:rPr lang="en-US" altLang="zh-CN" sz="6000" b="1" dirty="0">
                <a:solidFill>
                  <a:srgbClr val="3E3791"/>
                </a:solidFill>
                <a:latin typeface="Arial Black" panose="020B0A04020102020204" pitchFamily="34" charset="0"/>
              </a:rPr>
              <a:t>PART FOUR</a:t>
            </a:r>
            <a:endParaRPr lang="zh-CN" altLang="en-US" sz="6000" b="1" dirty="0">
              <a:solidFill>
                <a:srgbClr val="3E3791"/>
              </a:solidFill>
              <a:latin typeface="Arial Black" panose="020B0A04020102020204" pitchFamily="34" charset="0"/>
            </a:endParaRPr>
          </a:p>
        </p:txBody>
      </p:sp>
      <p:sp>
        <p:nvSpPr>
          <p:cNvPr id="28" name="椭圆 27"/>
          <p:cNvSpPr/>
          <p:nvPr/>
        </p:nvSpPr>
        <p:spPr>
          <a:xfrm>
            <a:off x="955696" y="5382925"/>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302320" y="5382925"/>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648944" y="5382925"/>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995568" y="5382924"/>
            <a:ext cx="269857" cy="269857"/>
          </a:xfrm>
          <a:prstGeom prst="ellipse">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0-#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1000"/>
                                        <p:tgtEl>
                                          <p:spTgt spid="32"/>
                                        </p:tgtEl>
                                      </p:cBhvr>
                                    </p:animEffect>
                                    <p:anim calcmode="lin" valueType="num">
                                      <p:cBhvr>
                                        <p:cTn id="46" dur="1000" fill="hold"/>
                                        <p:tgtEl>
                                          <p:spTgt spid="32"/>
                                        </p:tgtEl>
                                        <p:attrNameLst>
                                          <p:attrName>ppt_x</p:attrName>
                                        </p:attrNameLst>
                                      </p:cBhvr>
                                      <p:tavLst>
                                        <p:tav tm="0">
                                          <p:val>
                                            <p:strVal val="#ppt_x"/>
                                          </p:val>
                                        </p:tav>
                                        <p:tav tm="100000">
                                          <p:val>
                                            <p:strVal val="#ppt_x"/>
                                          </p:val>
                                        </p:tav>
                                      </p:tavLst>
                                    </p:anim>
                                    <p:anim calcmode="lin" valueType="num">
                                      <p:cBhvr>
                                        <p:cTn id="47" dur="1000" fill="hold"/>
                                        <p:tgtEl>
                                          <p:spTgt spid="3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1000"/>
                                        <p:tgtEl>
                                          <p:spTgt spid="33"/>
                                        </p:tgtEl>
                                      </p:cBhvr>
                                    </p:animEffect>
                                    <p:anim calcmode="lin" valueType="num">
                                      <p:cBhvr>
                                        <p:cTn id="51" dur="1000" fill="hold"/>
                                        <p:tgtEl>
                                          <p:spTgt spid="33"/>
                                        </p:tgtEl>
                                        <p:attrNameLst>
                                          <p:attrName>ppt_x</p:attrName>
                                        </p:attrNameLst>
                                      </p:cBhvr>
                                      <p:tavLst>
                                        <p:tav tm="0">
                                          <p:val>
                                            <p:strVal val="#ppt_x"/>
                                          </p:val>
                                        </p:tav>
                                        <p:tav tm="100000">
                                          <p:val>
                                            <p:strVal val="#ppt_x"/>
                                          </p:val>
                                        </p:tav>
                                      </p:tavLst>
                                    </p:anim>
                                    <p:anim calcmode="lin" valueType="num">
                                      <p:cBhvr>
                                        <p:cTn id="5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7" grpId="0" animBg="1"/>
      <p:bldP spid="10" grpId="0" animBg="1"/>
      <p:bldP spid="27" grpId="0"/>
      <p:bldP spid="28" grpId="0" animBg="1"/>
      <p:bldP spid="31" grpId="0" animBg="1"/>
      <p:bldP spid="32"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634" name="PASSION"/>
          <p:cNvSpPr>
            <a:spLocks noGrp="1"/>
          </p:cNvSpPr>
          <p:nvPr>
            <p:ph type="body" sz="quarter" idx="13"/>
          </p:nvPr>
        </p:nvSpPr>
        <p:spPr>
          <a:xfrm>
            <a:off x="5668010" y="267970"/>
            <a:ext cx="855980" cy="350520"/>
          </a:xfrm>
          <a:prstGeom prst="rect">
            <a:avLst/>
          </a:prstGeom>
        </p:spPr>
        <p:txBody>
          <a:bodyPr wrap="square"/>
          <a:lstStyle/>
          <a:p>
            <a:r>
              <a:rPr lang="en-US"/>
              <a:t>Q&amp;A</a:t>
            </a:r>
            <a:endParaRPr lang="en-US"/>
          </a:p>
        </p:txBody>
      </p:sp>
      <p:sp>
        <p:nvSpPr>
          <p:cNvPr id="3636" name="Infographic…"/>
          <p:cNvSpPr>
            <a:spLocks noGrp="1"/>
          </p:cNvSpPr>
          <p:nvPr>
            <p:ph type="body" sz="quarter" idx="15"/>
          </p:nvPr>
        </p:nvSpPr>
        <p:spPr>
          <a:xfrm>
            <a:off x="5088255" y="2882265"/>
            <a:ext cx="2015490" cy="1096645"/>
          </a:xfrm>
          <a:prstGeom prst="rect">
            <a:avLst/>
          </a:prstGeom>
        </p:spPr>
        <p:txBody>
          <a:bodyPr wrap="square"/>
          <a:lstStyle/>
          <a:p>
            <a:pPr>
              <a:defRPr sz="5000">
                <a:solidFill>
                  <a:srgbClr val="FFFFFF"/>
                </a:solidFill>
                <a:latin typeface="+mn-lt"/>
                <a:ea typeface="+mn-ea"/>
                <a:cs typeface="+mn-cs"/>
                <a:sym typeface="Montserrat-Bold"/>
              </a:defRPr>
            </a:pPr>
            <a:r>
              <a:rPr lang="zh-CN" sz="3600" dirty="0"/>
              <a:t>所遇问题及反思</a:t>
            </a:r>
            <a:endParaRPr lang="zh-CN" sz="3600" dirty="0"/>
          </a:p>
        </p:txBody>
      </p:sp>
      <p:sp>
        <p:nvSpPr>
          <p:cNvPr id="3641" name="Save your time"/>
          <p:cNvSpPr>
            <a:spLocks noGrp="1"/>
          </p:cNvSpPr>
          <p:nvPr>
            <p:ph type="body" sz="quarter" idx="20"/>
          </p:nvPr>
        </p:nvSpPr>
        <p:spPr>
          <a:xfrm>
            <a:off x="8543290" y="4370705"/>
            <a:ext cx="2279650" cy="423545"/>
          </a:xfrm>
          <a:prstGeom prst="rect">
            <a:avLst/>
          </a:prstGeom>
        </p:spPr>
        <p:txBody>
          <a:bodyPr wrap="square"/>
          <a:lstStyle/>
          <a:p>
            <a:r>
              <a:rPr lang="zh-CN" sz="2400"/>
              <a:t>初学</a:t>
            </a:r>
            <a:r>
              <a:rPr lang="en-US" altLang="zh-CN" sz="2400"/>
              <a:t>js</a:t>
            </a:r>
            <a:endParaRPr lang="en-US" altLang="zh-CN" sz="2400"/>
          </a:p>
        </p:txBody>
      </p:sp>
      <p:sp>
        <p:nvSpPr>
          <p:cNvPr id="3643" name="Save your time"/>
          <p:cNvSpPr>
            <a:spLocks noGrp="1"/>
          </p:cNvSpPr>
          <p:nvPr>
            <p:ph type="body" sz="quarter" idx="22"/>
          </p:nvPr>
        </p:nvSpPr>
        <p:spPr>
          <a:xfrm>
            <a:off x="8724900" y="1645285"/>
            <a:ext cx="3207385" cy="423545"/>
          </a:xfrm>
          <a:prstGeom prst="rect">
            <a:avLst/>
          </a:prstGeom>
        </p:spPr>
        <p:txBody>
          <a:bodyPr wrap="square"/>
          <a:lstStyle/>
          <a:p>
            <a:r>
              <a:rPr lang="zh-CN" sz="2400">
                <a:sym typeface="+mn-ea"/>
              </a:rPr>
              <a:t>初次接触小程序开发</a:t>
            </a:r>
            <a:endParaRPr lang="en-US" altLang="zh-CN" sz="2400"/>
          </a:p>
        </p:txBody>
      </p:sp>
      <p:sp>
        <p:nvSpPr>
          <p:cNvPr id="3645" name="Save your time"/>
          <p:cNvSpPr>
            <a:spLocks noGrp="1"/>
          </p:cNvSpPr>
          <p:nvPr>
            <p:ph type="body" sz="quarter" idx="24"/>
          </p:nvPr>
        </p:nvSpPr>
        <p:spPr>
          <a:xfrm>
            <a:off x="2011045" y="5126990"/>
            <a:ext cx="2090420" cy="423545"/>
          </a:xfrm>
          <a:prstGeom prst="rect">
            <a:avLst/>
          </a:prstGeom>
        </p:spPr>
        <p:txBody>
          <a:bodyPr wrap="square"/>
          <a:lstStyle/>
          <a:p>
            <a:r>
              <a:rPr lang="zh-CN" sz="2400"/>
              <a:t>前端组件</a:t>
            </a:r>
            <a:r>
              <a:rPr lang="zh-CN" sz="2400"/>
              <a:t>使用</a:t>
            </a:r>
            <a:endParaRPr lang="zh-CN" sz="2400"/>
          </a:p>
        </p:txBody>
      </p:sp>
      <p:pic>
        <p:nvPicPr>
          <p:cNvPr id="2" name="图片 1" descr="timg"/>
          <p:cNvPicPr>
            <a:picLocks noChangeAspect="1"/>
          </p:cNvPicPr>
          <p:nvPr/>
        </p:nvPicPr>
        <p:blipFill>
          <a:blip r:embed="rId2"/>
          <a:srcRect l="4621" r="7432" b="11069"/>
          <a:stretch>
            <a:fillRect/>
          </a:stretch>
        </p:blipFill>
        <p:spPr>
          <a:xfrm>
            <a:off x="0" y="0"/>
            <a:ext cx="1037590" cy="1054735"/>
          </a:xfrm>
          <a:prstGeom prst="rect">
            <a:avLst/>
          </a:prstGeom>
        </p:spPr>
      </p:pic>
      <p:sp>
        <p:nvSpPr>
          <p:cNvPr id="3" name="椭圆 2"/>
          <p:cNvSpPr/>
          <p:nvPr/>
        </p:nvSpPr>
        <p:spPr>
          <a:xfrm>
            <a:off x="4719955" y="1247775"/>
            <a:ext cx="222885" cy="397510"/>
          </a:xfrm>
          <a:prstGeom prst="ellipse">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Save your time"/>
          <p:cNvSpPr>
            <a:spLocks noGrp="1"/>
          </p:cNvSpPr>
          <p:nvPr/>
        </p:nvSpPr>
        <p:spPr>
          <a:xfrm>
            <a:off x="1608455" y="895350"/>
            <a:ext cx="2992755" cy="423545"/>
          </a:xfrm>
          <a:prstGeom prst="rect">
            <a:avLst/>
          </a:prstGeom>
        </p:spPr>
        <p:txBody>
          <a:bodyPr wrap="square">
            <a:spAutoFit/>
          </a:bodyPr>
          <a:lstStyle>
            <a:lvl1pPr marL="0" indent="0" algn="r" defTabSz="914400" rtl="0" eaLnBrk="1" latinLnBrk="0" hangingPunct="1">
              <a:lnSpc>
                <a:spcPct val="90000"/>
              </a:lnSpc>
              <a:spcBef>
                <a:spcPts val="0"/>
              </a:spcBef>
              <a:buSzTx/>
              <a:buFont typeface="Arial" panose="020B0604020202020204" pitchFamily="34" charset="0"/>
              <a:buNone/>
              <a:defRPr sz="1400" kern="1200">
                <a:solidFill>
                  <a:srgbClr val="525252"/>
                </a:solidFill>
                <a:latin typeface="+mn-lt"/>
                <a:ea typeface="+mn-ea"/>
                <a:cs typeface="+mn-cs"/>
                <a:sym typeface="Montserrat-Bold"/>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sz="2400"/>
              <a:t>小程序测试框架搭建</a:t>
            </a:r>
            <a:endParaRPr lang="zh-CN" sz="2400"/>
          </a:p>
        </p:txBody>
      </p:sp>
      <p:sp>
        <p:nvSpPr>
          <p:cNvPr id="5" name="There are many variations of passages of…"/>
          <p:cNvSpPr>
            <a:spLocks noGrp="1"/>
          </p:cNvSpPr>
          <p:nvPr/>
        </p:nvSpPr>
        <p:spPr>
          <a:xfrm>
            <a:off x="1438536" y="1214952"/>
            <a:ext cx="2663190" cy="243205"/>
          </a:xfrm>
          <a:prstGeom prst="rect">
            <a:avLst/>
          </a:prstGeom>
        </p:spPr>
        <p:txBody>
          <a:bodyPr wrap="none">
            <a:spAutoFit/>
          </a:bodyPr>
          <a:lstStyle>
            <a:lvl1pPr marL="0" indent="0" algn="r" defTabSz="914400" rtl="0" eaLnBrk="1" latinLnBrk="0" hangingPunct="1">
              <a:lnSpc>
                <a:spcPct val="90000"/>
              </a:lnSpc>
              <a:spcBef>
                <a:spcPts val="0"/>
              </a:spcBef>
              <a:buSzTx/>
              <a:buFont typeface="Arial" panose="020B0604020202020204" pitchFamily="34" charset="0"/>
              <a:buNone/>
              <a:defRPr sz="1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700"/>
            </a:pPr>
            <a:r>
              <a:rPr lang="en-US" sz="1100" dirty="0"/>
              <a:t>·                                                                             </a:t>
            </a:r>
            <a:endParaRPr lang="en-US" sz="1100" dirty="0"/>
          </a:p>
        </p:txBody>
      </p:sp>
      <p:sp>
        <p:nvSpPr>
          <p:cNvPr id="6" name="Save your time"/>
          <p:cNvSpPr>
            <a:spLocks noGrp="1"/>
          </p:cNvSpPr>
          <p:nvPr/>
        </p:nvSpPr>
        <p:spPr>
          <a:xfrm>
            <a:off x="1438275" y="3011170"/>
            <a:ext cx="1774825" cy="423545"/>
          </a:xfrm>
          <a:prstGeom prst="rect">
            <a:avLst/>
          </a:prstGeom>
        </p:spPr>
        <p:txBody>
          <a:bodyPr wrap="square">
            <a:spAutoFit/>
          </a:bodyPr>
          <a:lstStyle>
            <a:lvl1pPr marL="0" indent="0" algn="r" defTabSz="914400" rtl="0" eaLnBrk="1" latinLnBrk="0" hangingPunct="1">
              <a:lnSpc>
                <a:spcPct val="90000"/>
              </a:lnSpc>
              <a:spcBef>
                <a:spcPts val="0"/>
              </a:spcBef>
              <a:buSzTx/>
              <a:buFont typeface="Arial" panose="020B0604020202020204" pitchFamily="34" charset="0"/>
              <a:buNone/>
              <a:defRPr sz="1400" kern="1200">
                <a:solidFill>
                  <a:srgbClr val="525252"/>
                </a:solidFill>
                <a:latin typeface="+mn-lt"/>
                <a:ea typeface="+mn-ea"/>
                <a:cs typeface="+mn-cs"/>
                <a:sym typeface="Montserrat-Bold"/>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sz="2400"/>
              <a:t>前后端分离</a:t>
            </a:r>
            <a:endParaRPr lang="zh-CN" sz="240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634">
                                            <p:txEl>
                                              <p:pRg st="0" end="0"/>
                                            </p:txEl>
                                          </p:spTgt>
                                        </p:tgtEl>
                                        <p:attrNameLst>
                                          <p:attrName>style.visibility</p:attrName>
                                        </p:attrNameLst>
                                      </p:cBhvr>
                                      <p:to>
                                        <p:strVal val="visible"/>
                                      </p:to>
                                    </p:set>
                                    <p:animEffect transition="in" filter="randombar(horizontal)">
                                      <p:cBhvr>
                                        <p:cTn id="7" dur="500"/>
                                        <p:tgtEl>
                                          <p:spTgt spid="36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636">
                                            <p:txEl>
                                              <p:pRg st="0" end="0"/>
                                            </p:txEl>
                                          </p:spTgt>
                                        </p:tgtEl>
                                        <p:attrNameLst>
                                          <p:attrName>style.visibility</p:attrName>
                                        </p:attrNameLst>
                                      </p:cBhvr>
                                      <p:to>
                                        <p:strVal val="visible"/>
                                      </p:to>
                                    </p:set>
                                    <p:animEffect transition="in" filter="randombar(horizontal)">
                                      <p:cBhvr>
                                        <p:cTn id="12" dur="500"/>
                                        <p:tgtEl>
                                          <p:spTgt spid="36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41">
                                            <p:txEl>
                                              <p:pRg st="0" end="0"/>
                                            </p:txEl>
                                          </p:spTgt>
                                        </p:tgtEl>
                                        <p:attrNameLst>
                                          <p:attrName>style.visibility</p:attrName>
                                        </p:attrNameLst>
                                      </p:cBhvr>
                                      <p:to>
                                        <p:strVal val="visible"/>
                                      </p:to>
                                    </p:set>
                                    <p:animEffect transition="in" filter="fade">
                                      <p:cBhvr>
                                        <p:cTn id="17" dur="500"/>
                                        <p:tgtEl>
                                          <p:spTgt spid="364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43">
                                            <p:txEl>
                                              <p:pRg st="0" end="0"/>
                                            </p:txEl>
                                          </p:spTgt>
                                        </p:tgtEl>
                                        <p:attrNameLst>
                                          <p:attrName>style.visibility</p:attrName>
                                        </p:attrNameLst>
                                      </p:cBhvr>
                                      <p:to>
                                        <p:strVal val="visible"/>
                                      </p:to>
                                    </p:set>
                                    <p:animEffect transition="in" filter="fade">
                                      <p:cBhvr>
                                        <p:cTn id="22" dur="500"/>
                                        <p:tgtEl>
                                          <p:spTgt spid="364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45">
                                            <p:txEl>
                                              <p:pRg st="0" end="0"/>
                                            </p:txEl>
                                          </p:spTgt>
                                        </p:tgtEl>
                                        <p:attrNameLst>
                                          <p:attrName>style.visibility</p:attrName>
                                        </p:attrNameLst>
                                      </p:cBhvr>
                                      <p:to>
                                        <p:strVal val="visible"/>
                                      </p:to>
                                    </p:set>
                                    <p:animEffect transition="in" filter="fade">
                                      <p:cBhvr>
                                        <p:cTn id="27" dur="500"/>
                                        <p:tgtEl>
                                          <p:spTgt spid="364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4" grpId="0" animBg="1" build="p"/>
      <p:bldP spid="3636" grpId="0" animBg="1" build="p"/>
      <p:bldP spid="3641" grpId="0" animBg="1" build="p"/>
      <p:bldP spid="3643" grpId="0" animBg="1" build="p"/>
      <p:bldP spid="3645" grpId="0" animBg="1" build="p"/>
      <p:bldP spid="4" grpId="0" animBg="1" build="p"/>
      <p:bldP spid="5" grpId="0" animBg="1" build="p"/>
      <p:bldP spid="6" grpId="0" animBg="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0530" y="434975"/>
            <a:ext cx="3521710" cy="1322070"/>
          </a:xfrm>
          <a:prstGeom prst="rect">
            <a:avLst/>
          </a:prstGeom>
          <a:noFill/>
          <a:ln>
            <a:noFill/>
          </a:ln>
        </p:spPr>
        <p:txBody>
          <a:bodyPr wrap="square" rtlCol="0" anchor="t">
            <a:spAutoFit/>
          </a:bodyPr>
          <a:lstStyle/>
          <a:p>
            <a:pPr algn="ctr"/>
            <a:r>
              <a:rPr lang="zh-CN" sz="4000">
                <a:sym typeface="+mn-ea"/>
              </a:rPr>
              <a:t>前端组件使用</a:t>
            </a:r>
            <a:endParaRPr lang="zh-CN" sz="4000"/>
          </a:p>
          <a:p>
            <a:pPr algn="ct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3644" name="There are many variations of passages of…"/>
          <p:cNvSpPr>
            <a:spLocks noGrp="1"/>
          </p:cNvSpPr>
          <p:nvPr/>
        </p:nvSpPr>
        <p:spPr>
          <a:xfrm>
            <a:off x="207645" y="1174750"/>
            <a:ext cx="5954395" cy="1087755"/>
          </a:xfrm>
          <a:prstGeom prst="rect">
            <a:avLst/>
          </a:prstGeom>
        </p:spPr>
        <p:txBody>
          <a:bodyPr wrap="square">
            <a:spAutoFit/>
          </a:bodyPr>
          <a:lstStyle>
            <a:lvl1pPr marL="0" indent="0" algn="r" defTabSz="914400" rtl="0" eaLnBrk="1" latinLnBrk="0" hangingPunct="1">
              <a:lnSpc>
                <a:spcPct val="90000"/>
              </a:lnSpc>
              <a:spcBef>
                <a:spcPts val="0"/>
              </a:spcBef>
              <a:buSzTx/>
              <a:buFont typeface="Arial" panose="020B0604020202020204" pitchFamily="34" charset="0"/>
              <a:buNone/>
              <a:defRPr sz="1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sz="1700"/>
            </a:pPr>
            <a:r>
              <a:rPr lang="en-US" altLang="zh-CN" sz="2400" dirty="0"/>
              <a:t>   </a:t>
            </a:r>
            <a:r>
              <a:rPr lang="zh-CN" sz="2400" dirty="0"/>
              <a:t>在组件的</a:t>
            </a:r>
            <a:r>
              <a:rPr lang="zh-CN" sz="2400" dirty="0"/>
              <a:t>学习使用过程中存在一些意外情况，</a:t>
            </a:r>
            <a:r>
              <a:rPr lang="zh-CN" sz="2400" dirty="0"/>
              <a:t>如：</a:t>
            </a:r>
            <a:endParaRPr lang="zh-CN" sz="2400" dirty="0"/>
          </a:p>
          <a:p>
            <a:pPr algn="l">
              <a:defRPr sz="1700"/>
            </a:pPr>
            <a:r>
              <a:rPr lang="en-US" altLang="zh-CN" sz="2400" dirty="0"/>
              <a:t>        </a:t>
            </a:r>
            <a:r>
              <a:rPr lang="zh-CN" sz="2400" dirty="0"/>
              <a:t>官方文档中的使用插槽</a:t>
            </a:r>
            <a:endParaRPr lang="zh-CN" sz="2400" dirty="0"/>
          </a:p>
        </p:txBody>
      </p:sp>
      <p:pic>
        <p:nvPicPr>
          <p:cNvPr id="3" name="图片 2"/>
          <p:cNvPicPr>
            <a:picLocks noChangeAspect="1"/>
          </p:cNvPicPr>
          <p:nvPr/>
        </p:nvPicPr>
        <p:blipFill>
          <a:blip r:embed="rId1"/>
          <a:stretch>
            <a:fillRect/>
          </a:stretch>
        </p:blipFill>
        <p:spPr>
          <a:xfrm>
            <a:off x="433070" y="2428875"/>
            <a:ext cx="4204335" cy="2000885"/>
          </a:xfrm>
          <a:prstGeom prst="rect">
            <a:avLst/>
          </a:prstGeom>
        </p:spPr>
      </p:pic>
      <p:sp>
        <p:nvSpPr>
          <p:cNvPr id="3643" name="Save your time"/>
          <p:cNvSpPr>
            <a:spLocks noGrp="1"/>
          </p:cNvSpPr>
          <p:nvPr/>
        </p:nvSpPr>
        <p:spPr>
          <a:xfrm>
            <a:off x="430530" y="4596765"/>
            <a:ext cx="4206875" cy="755650"/>
          </a:xfrm>
          <a:prstGeom prst="rect">
            <a:avLst/>
          </a:prstGeom>
        </p:spPr>
        <p:txBody>
          <a:bodyPr wrap="square">
            <a:spAutoFit/>
          </a:bodyPr>
          <a:lstStyle>
            <a:lvl1pPr marL="0" indent="0" algn="l" defTabSz="914400" rtl="0" eaLnBrk="1" latinLnBrk="0" hangingPunct="1">
              <a:lnSpc>
                <a:spcPct val="90000"/>
              </a:lnSpc>
              <a:spcBef>
                <a:spcPts val="0"/>
              </a:spcBef>
              <a:buSzTx/>
              <a:buFont typeface="Arial" panose="020B0604020202020204" pitchFamily="34" charset="0"/>
              <a:buNone/>
              <a:defRPr sz="1400" kern="1200">
                <a:solidFill>
                  <a:srgbClr val="525252"/>
                </a:solidFill>
                <a:latin typeface="+mn-lt"/>
                <a:ea typeface="+mn-ea"/>
                <a:cs typeface="+mn-cs"/>
                <a:sym typeface="Montserrat-Bold"/>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sz="2400">
                <a:sym typeface="+mn-ea"/>
              </a:rPr>
              <a:t>而按照官方的写法在小程序中</a:t>
            </a:r>
            <a:endParaRPr lang="zh-CN" sz="2400">
              <a:sym typeface="+mn-ea"/>
            </a:endParaRPr>
          </a:p>
          <a:p>
            <a:r>
              <a:rPr lang="zh-CN" sz="2400">
                <a:sym typeface="+mn-ea"/>
              </a:rPr>
              <a:t>无法正常显示插槽</a:t>
            </a:r>
            <a:endParaRPr lang="zh-CN" sz="2400">
              <a:sym typeface="+mn-ea"/>
            </a:endParaRPr>
          </a:p>
        </p:txBody>
      </p:sp>
      <p:sp>
        <p:nvSpPr>
          <p:cNvPr id="5" name="Save your time"/>
          <p:cNvSpPr>
            <a:spLocks noGrp="1"/>
          </p:cNvSpPr>
          <p:nvPr/>
        </p:nvSpPr>
        <p:spPr>
          <a:xfrm>
            <a:off x="6562090" y="1673225"/>
            <a:ext cx="4206875" cy="423545"/>
          </a:xfrm>
          <a:prstGeom prst="rect">
            <a:avLst/>
          </a:prstGeom>
        </p:spPr>
        <p:txBody>
          <a:bodyPr wrap="square">
            <a:spAutoFit/>
          </a:bodyPr>
          <a:lstStyle>
            <a:lvl1pPr marL="0" indent="0" algn="l" defTabSz="914400" rtl="0" eaLnBrk="1" latinLnBrk="0" hangingPunct="1">
              <a:lnSpc>
                <a:spcPct val="90000"/>
              </a:lnSpc>
              <a:spcBef>
                <a:spcPts val="0"/>
              </a:spcBef>
              <a:buSzTx/>
              <a:buFont typeface="Arial" panose="020B0604020202020204" pitchFamily="34" charset="0"/>
              <a:buNone/>
              <a:defRPr sz="1400" kern="1200">
                <a:solidFill>
                  <a:srgbClr val="525252"/>
                </a:solidFill>
                <a:latin typeface="+mn-lt"/>
                <a:ea typeface="+mn-ea"/>
                <a:cs typeface="+mn-cs"/>
                <a:sym typeface="Montserrat-Bold"/>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sz="2400">
                <a:sym typeface="+mn-ea"/>
              </a:rPr>
              <a:t>调整为：</a:t>
            </a:r>
            <a:endParaRPr lang="zh-CN" sz="2400">
              <a:sym typeface="+mn-ea"/>
            </a:endParaRPr>
          </a:p>
        </p:txBody>
      </p:sp>
      <p:pic>
        <p:nvPicPr>
          <p:cNvPr id="8" name="图片 7" descr="`YPFP$MWX9T]SIO)YJNCF51"/>
          <p:cNvPicPr>
            <a:picLocks noChangeAspect="1"/>
          </p:cNvPicPr>
          <p:nvPr/>
        </p:nvPicPr>
        <p:blipFill>
          <a:blip r:embed="rId2"/>
          <a:stretch>
            <a:fillRect/>
          </a:stretch>
        </p:blipFill>
        <p:spPr>
          <a:xfrm>
            <a:off x="6059170" y="2218690"/>
            <a:ext cx="5428615" cy="2378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44">
                                            <p:txEl>
                                              <p:pRg st="0" end="0"/>
                                            </p:txEl>
                                          </p:spTgt>
                                        </p:tgtEl>
                                        <p:attrNameLst>
                                          <p:attrName>style.visibility</p:attrName>
                                        </p:attrNameLst>
                                      </p:cBhvr>
                                      <p:to>
                                        <p:strVal val="visible"/>
                                      </p:to>
                                    </p:set>
                                    <p:animEffect transition="in" filter="fade">
                                      <p:cBhvr>
                                        <p:cTn id="7" dur="500"/>
                                        <p:tgtEl>
                                          <p:spTgt spid="36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44">
                                            <p:txEl>
                                              <p:pRg st="1" end="1"/>
                                            </p:txEl>
                                          </p:spTgt>
                                        </p:tgtEl>
                                        <p:attrNameLst>
                                          <p:attrName>style.visibility</p:attrName>
                                        </p:attrNameLst>
                                      </p:cBhvr>
                                      <p:to>
                                        <p:strVal val="visible"/>
                                      </p:to>
                                    </p:set>
                                    <p:animEffect transition="in" filter="fade">
                                      <p:cBhvr>
                                        <p:cTn id="12" dur="500"/>
                                        <p:tgtEl>
                                          <p:spTgt spid="36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43">
                                            <p:txEl>
                                              <p:pRg st="0" end="0"/>
                                            </p:txEl>
                                          </p:spTgt>
                                        </p:tgtEl>
                                        <p:attrNameLst>
                                          <p:attrName>style.visibility</p:attrName>
                                        </p:attrNameLst>
                                      </p:cBhvr>
                                      <p:to>
                                        <p:strVal val="visible"/>
                                      </p:to>
                                    </p:set>
                                    <p:animEffect transition="in" filter="fade">
                                      <p:cBhvr>
                                        <p:cTn id="17" dur="500"/>
                                        <p:tgtEl>
                                          <p:spTgt spid="364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43">
                                            <p:txEl>
                                              <p:pRg st="1" end="1"/>
                                            </p:txEl>
                                          </p:spTgt>
                                        </p:tgtEl>
                                        <p:attrNameLst>
                                          <p:attrName>style.visibility</p:attrName>
                                        </p:attrNameLst>
                                      </p:cBhvr>
                                      <p:to>
                                        <p:strVal val="visible"/>
                                      </p:to>
                                    </p:set>
                                    <p:animEffect transition="in" filter="fade">
                                      <p:cBhvr>
                                        <p:cTn id="22" dur="500"/>
                                        <p:tgtEl>
                                          <p:spTgt spid="364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4" grpId="0" animBg="1" build="p"/>
      <p:bldP spid="3643" grpId="0" animBg="1" build="p"/>
      <p:bldP spid="5" grpId="0" animBg="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0530" y="434975"/>
            <a:ext cx="3521710" cy="1322070"/>
          </a:xfrm>
          <a:prstGeom prst="rect">
            <a:avLst/>
          </a:prstGeom>
          <a:noFill/>
          <a:ln>
            <a:noFill/>
          </a:ln>
        </p:spPr>
        <p:txBody>
          <a:bodyPr wrap="square" rtlCol="0" anchor="t">
            <a:spAutoFit/>
          </a:bodyPr>
          <a:lstStyle/>
          <a:p>
            <a:pPr algn="ctr"/>
            <a:r>
              <a:rPr lang="zh-CN" sz="4000">
                <a:sym typeface="+mn-ea"/>
              </a:rPr>
              <a:t>前端组件使用</a:t>
            </a:r>
            <a:endParaRPr lang="zh-CN" sz="4000"/>
          </a:p>
          <a:p>
            <a:pPr algn="ct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3644" name="There are many variations of passages of…"/>
          <p:cNvSpPr>
            <a:spLocks noGrp="1"/>
          </p:cNvSpPr>
          <p:nvPr/>
        </p:nvSpPr>
        <p:spPr>
          <a:xfrm>
            <a:off x="201295" y="1109345"/>
            <a:ext cx="5744845" cy="2416175"/>
          </a:xfrm>
          <a:prstGeom prst="rect">
            <a:avLst/>
          </a:prstGeom>
        </p:spPr>
        <p:txBody>
          <a:bodyPr wrap="square">
            <a:spAutoFit/>
          </a:bodyPr>
          <a:lstStyle>
            <a:lvl1pPr marL="0" indent="0" algn="r" defTabSz="914400" rtl="0" eaLnBrk="1" latinLnBrk="0" hangingPunct="1">
              <a:lnSpc>
                <a:spcPct val="90000"/>
              </a:lnSpc>
              <a:spcBef>
                <a:spcPts val="0"/>
              </a:spcBef>
              <a:buSzTx/>
              <a:buFont typeface="Arial" panose="020B0604020202020204" pitchFamily="34" charset="0"/>
              <a:buNone/>
              <a:defRPr sz="1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sz="1700"/>
            </a:pPr>
            <a:r>
              <a:rPr lang="zh-CN" sz="2400" dirty="0"/>
              <a:t>button组件的边框设置</a:t>
            </a:r>
            <a:r>
              <a:rPr lang="zh-CN" sz="2400" dirty="0"/>
              <a:t>中：</a:t>
            </a:r>
            <a:endParaRPr lang="zh-CN" sz="2400" dirty="0"/>
          </a:p>
          <a:p>
            <a:pPr algn="l">
              <a:defRPr sz="1700"/>
            </a:pPr>
            <a:r>
              <a:rPr lang="zh-CN" sz="2400" dirty="0"/>
              <a:t>button的边框是用:after方式实现的，用户如果在button上定义边框会出现两条线，需要使用</a:t>
            </a:r>
            <a:r>
              <a:rPr lang="en-US" altLang="zh-CN" sz="2400" dirty="0"/>
              <a:t>:</a:t>
            </a:r>
            <a:r>
              <a:rPr lang="zh-CN" sz="2400" dirty="0"/>
              <a:t>after的方式去覆盖默认值。</a:t>
            </a:r>
            <a:endParaRPr lang="zh-CN" sz="2400" dirty="0"/>
          </a:p>
          <a:p>
            <a:pPr algn="l">
              <a:defRPr sz="1700"/>
            </a:pPr>
            <a:r>
              <a:rPr lang="zh-CN" sz="2400" dirty="0"/>
              <a:t>如果设置了button的背景色，没有用:after设置边框的颜色，则button的四个角会出现模糊的尖角。</a:t>
            </a:r>
            <a:endParaRPr lang="zh-CN" sz="2400" dirty="0"/>
          </a:p>
        </p:txBody>
      </p:sp>
      <p:sp>
        <p:nvSpPr>
          <p:cNvPr id="5" name="Save your time"/>
          <p:cNvSpPr>
            <a:spLocks noGrp="1"/>
          </p:cNvSpPr>
          <p:nvPr/>
        </p:nvSpPr>
        <p:spPr>
          <a:xfrm>
            <a:off x="3657600" y="4182745"/>
            <a:ext cx="3386455" cy="755650"/>
          </a:xfrm>
          <a:prstGeom prst="rect">
            <a:avLst/>
          </a:prstGeom>
        </p:spPr>
        <p:txBody>
          <a:bodyPr wrap="square">
            <a:spAutoFit/>
          </a:bodyPr>
          <a:lstStyle>
            <a:lvl1pPr marL="0" indent="0" algn="l" defTabSz="914400" rtl="0" eaLnBrk="1" latinLnBrk="0" hangingPunct="1">
              <a:lnSpc>
                <a:spcPct val="90000"/>
              </a:lnSpc>
              <a:spcBef>
                <a:spcPts val="0"/>
              </a:spcBef>
              <a:buSzTx/>
              <a:buFont typeface="Arial" panose="020B0604020202020204" pitchFamily="34" charset="0"/>
              <a:buNone/>
              <a:defRPr sz="1400" kern="1200">
                <a:solidFill>
                  <a:srgbClr val="525252"/>
                </a:solidFill>
                <a:latin typeface="+mn-lt"/>
                <a:ea typeface="+mn-ea"/>
                <a:cs typeface="+mn-cs"/>
                <a:sym typeface="Montserrat-Bold"/>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sz="2400">
                <a:sym typeface="+mn-ea"/>
              </a:rPr>
              <a:t>在这里设置了边框的样式，但是没有生效。</a:t>
            </a:r>
            <a:endParaRPr lang="zh-CN" sz="2400">
              <a:sym typeface="+mn-ea"/>
            </a:endParaRPr>
          </a:p>
        </p:txBody>
      </p:sp>
      <p:pic>
        <p:nvPicPr>
          <p:cNvPr id="2" name="图片 1"/>
          <p:cNvPicPr>
            <a:picLocks noChangeAspect="1"/>
          </p:cNvPicPr>
          <p:nvPr>
            <p:custDataLst>
              <p:tags r:id="rId1"/>
            </p:custDataLst>
          </p:nvPr>
        </p:nvPicPr>
        <p:blipFill>
          <a:blip r:embed="rId2"/>
          <a:stretch>
            <a:fillRect/>
          </a:stretch>
        </p:blipFill>
        <p:spPr>
          <a:xfrm>
            <a:off x="430530" y="3525520"/>
            <a:ext cx="3128010" cy="3105150"/>
          </a:xfrm>
          <a:prstGeom prst="rect">
            <a:avLst/>
          </a:prstGeom>
        </p:spPr>
      </p:pic>
      <p:sp>
        <p:nvSpPr>
          <p:cNvPr id="6" name="Save your time"/>
          <p:cNvSpPr>
            <a:spLocks noGrp="1"/>
          </p:cNvSpPr>
          <p:nvPr/>
        </p:nvSpPr>
        <p:spPr>
          <a:xfrm>
            <a:off x="6909435" y="538480"/>
            <a:ext cx="4907280" cy="755650"/>
          </a:xfrm>
          <a:prstGeom prst="rect">
            <a:avLst/>
          </a:prstGeom>
        </p:spPr>
        <p:txBody>
          <a:bodyPr wrap="square">
            <a:spAutoFit/>
          </a:bodyPr>
          <a:lstStyle>
            <a:lvl1pPr marL="0" indent="0" algn="l" defTabSz="914400" rtl="0" eaLnBrk="1" latinLnBrk="0" hangingPunct="1">
              <a:lnSpc>
                <a:spcPct val="90000"/>
              </a:lnSpc>
              <a:spcBef>
                <a:spcPts val="0"/>
              </a:spcBef>
              <a:buSzTx/>
              <a:buFont typeface="Arial" panose="020B0604020202020204" pitchFamily="34" charset="0"/>
              <a:buNone/>
              <a:defRPr sz="1400" kern="1200">
                <a:solidFill>
                  <a:srgbClr val="525252"/>
                </a:solidFill>
                <a:latin typeface="+mn-lt"/>
                <a:ea typeface="+mn-ea"/>
                <a:cs typeface="+mn-cs"/>
                <a:sym typeface="Montserrat-Bold"/>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sz="2400">
                <a:sym typeface="+mn-ea"/>
              </a:rPr>
              <a:t>调整为：将button的边框设置放在 ::after属性里面。</a:t>
            </a:r>
            <a:endParaRPr lang="zh-CN" sz="2400">
              <a:sym typeface="+mn-ea"/>
            </a:endParaRPr>
          </a:p>
        </p:txBody>
      </p:sp>
      <p:pic>
        <p:nvPicPr>
          <p:cNvPr id="9" name="图片 8"/>
          <p:cNvPicPr>
            <a:picLocks noChangeAspect="1"/>
          </p:cNvPicPr>
          <p:nvPr/>
        </p:nvPicPr>
        <p:blipFill>
          <a:blip r:embed="rId3"/>
          <a:stretch>
            <a:fillRect/>
          </a:stretch>
        </p:blipFill>
        <p:spPr>
          <a:xfrm>
            <a:off x="7216775" y="1597025"/>
            <a:ext cx="3442970" cy="3663315"/>
          </a:xfrm>
          <a:prstGeom prst="rect">
            <a:avLst/>
          </a:prstGeom>
        </p:spPr>
      </p:pic>
      <p:sp>
        <p:nvSpPr>
          <p:cNvPr id="10" name="Save your time"/>
          <p:cNvSpPr>
            <a:spLocks noGrp="1"/>
          </p:cNvSpPr>
          <p:nvPr/>
        </p:nvSpPr>
        <p:spPr>
          <a:xfrm>
            <a:off x="6274435" y="5401310"/>
            <a:ext cx="5358765" cy="1087755"/>
          </a:xfrm>
          <a:prstGeom prst="rect">
            <a:avLst/>
          </a:prstGeom>
        </p:spPr>
        <p:txBody>
          <a:bodyPr wrap="square">
            <a:spAutoFit/>
          </a:bodyPr>
          <a:lstStyle>
            <a:lvl1pPr marL="0" indent="0" algn="l" defTabSz="914400" rtl="0" eaLnBrk="1" latinLnBrk="0" hangingPunct="1">
              <a:lnSpc>
                <a:spcPct val="90000"/>
              </a:lnSpc>
              <a:spcBef>
                <a:spcPts val="0"/>
              </a:spcBef>
              <a:buSzTx/>
              <a:buFont typeface="Arial" panose="020B0604020202020204" pitchFamily="34" charset="0"/>
              <a:buNone/>
              <a:defRPr sz="1400" kern="1200">
                <a:solidFill>
                  <a:srgbClr val="525252"/>
                </a:solidFill>
                <a:latin typeface="+mn-lt"/>
                <a:ea typeface="+mn-ea"/>
                <a:cs typeface="+mn-cs"/>
                <a:sym typeface="Montserrat-Bold"/>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sz="2400">
                <a:sym typeface="+mn-ea"/>
              </a:rPr>
              <a:t>总结：对于button的边框设置，要放在 ::after里面设置，才生效，要不然会出现各种问题。</a:t>
            </a:r>
            <a:endParaRPr lang="zh-CN" sz="24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44">
                                            <p:txEl>
                                              <p:pRg st="0" end="0"/>
                                            </p:txEl>
                                          </p:spTgt>
                                        </p:tgtEl>
                                        <p:attrNameLst>
                                          <p:attrName>style.visibility</p:attrName>
                                        </p:attrNameLst>
                                      </p:cBhvr>
                                      <p:to>
                                        <p:strVal val="visible"/>
                                      </p:to>
                                    </p:set>
                                    <p:animEffect transition="in" filter="fade">
                                      <p:cBhvr>
                                        <p:cTn id="7" dur="500"/>
                                        <p:tgtEl>
                                          <p:spTgt spid="36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44">
                                            <p:txEl>
                                              <p:pRg st="1" end="1"/>
                                            </p:txEl>
                                          </p:spTgt>
                                        </p:tgtEl>
                                        <p:attrNameLst>
                                          <p:attrName>style.visibility</p:attrName>
                                        </p:attrNameLst>
                                      </p:cBhvr>
                                      <p:to>
                                        <p:strVal val="visible"/>
                                      </p:to>
                                    </p:set>
                                    <p:animEffect transition="in" filter="fade">
                                      <p:cBhvr>
                                        <p:cTn id="12" dur="500"/>
                                        <p:tgtEl>
                                          <p:spTgt spid="36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44">
                                            <p:txEl>
                                              <p:pRg st="2" end="2"/>
                                            </p:txEl>
                                          </p:spTgt>
                                        </p:tgtEl>
                                        <p:attrNameLst>
                                          <p:attrName>style.visibility</p:attrName>
                                        </p:attrNameLst>
                                      </p:cBhvr>
                                      <p:to>
                                        <p:strVal val="visible"/>
                                      </p:to>
                                    </p:set>
                                    <p:animEffect transition="in" filter="fade">
                                      <p:cBhvr>
                                        <p:cTn id="17" dur="500"/>
                                        <p:tgtEl>
                                          <p:spTgt spid="36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4" grpId="0" animBg="1" build="p"/>
      <p:bldP spid="5" grpId="0" animBg="1" build="p"/>
      <p:bldP spid="6" grpId="0" animBg="1" build="p"/>
      <p:bldP spid="10" grpId="0" animBg="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0530" y="434975"/>
            <a:ext cx="3521710" cy="1322070"/>
          </a:xfrm>
          <a:prstGeom prst="rect">
            <a:avLst/>
          </a:prstGeom>
          <a:noFill/>
          <a:ln>
            <a:noFill/>
          </a:ln>
        </p:spPr>
        <p:txBody>
          <a:bodyPr wrap="square" rtlCol="0" anchor="t">
            <a:spAutoFit/>
          </a:bodyPr>
          <a:lstStyle/>
          <a:p>
            <a:pPr algn="ctr"/>
            <a:r>
              <a:rPr lang="zh-CN" sz="4000">
                <a:sym typeface="+mn-ea"/>
              </a:rPr>
              <a:t>前后端分离</a:t>
            </a:r>
            <a:endParaRPr lang="zh-CN" sz="4000"/>
          </a:p>
          <a:p>
            <a:pPr algn="ct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3644" name="There are many variations of passages of…"/>
          <p:cNvSpPr>
            <a:spLocks noGrp="1"/>
          </p:cNvSpPr>
          <p:nvPr/>
        </p:nvSpPr>
        <p:spPr>
          <a:xfrm>
            <a:off x="247911" y="1174312"/>
            <a:ext cx="5669280" cy="1751965"/>
          </a:xfrm>
          <a:prstGeom prst="rect">
            <a:avLst/>
          </a:prstGeom>
        </p:spPr>
        <p:txBody>
          <a:bodyPr wrap="none">
            <a:spAutoFit/>
          </a:bodyPr>
          <a:lstStyle>
            <a:lvl1pPr marL="0" indent="0" algn="r" defTabSz="914400" rtl="0" eaLnBrk="1" latinLnBrk="0" hangingPunct="1">
              <a:lnSpc>
                <a:spcPct val="90000"/>
              </a:lnSpc>
              <a:spcBef>
                <a:spcPts val="0"/>
              </a:spcBef>
              <a:buSzTx/>
              <a:buFont typeface="Arial" panose="020B0604020202020204" pitchFamily="34" charset="0"/>
              <a:buNone/>
              <a:defRPr sz="1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sz="1700"/>
            </a:pPr>
            <a:r>
              <a:rPr lang="zh-CN" sz="2400" dirty="0"/>
              <a:t>前端所期望实现的页面设计在后端中</a:t>
            </a:r>
            <a:r>
              <a:rPr lang="zh-CN" sz="2400" dirty="0"/>
              <a:t>难以</a:t>
            </a:r>
            <a:endParaRPr lang="zh-CN" sz="2400" dirty="0"/>
          </a:p>
          <a:p>
            <a:pPr algn="l">
              <a:defRPr sz="1700"/>
            </a:pPr>
            <a:r>
              <a:rPr lang="zh-CN" sz="2400" dirty="0"/>
              <a:t>实现如：在设计日历页面中</a:t>
            </a:r>
            <a:r>
              <a:rPr lang="zh-CN" sz="2400" dirty="0"/>
              <a:t>日程的显示状</a:t>
            </a:r>
            <a:endParaRPr lang="zh-CN" sz="2400" dirty="0"/>
          </a:p>
          <a:p>
            <a:pPr algn="l">
              <a:defRPr sz="1700"/>
            </a:pPr>
            <a:r>
              <a:rPr lang="zh-CN" sz="2400" dirty="0"/>
              <a:t>态时曾考虑学习华为日历的日期下方注点</a:t>
            </a:r>
            <a:endParaRPr lang="zh-CN" sz="2400" dirty="0"/>
          </a:p>
          <a:p>
            <a:pPr algn="l">
              <a:defRPr sz="1700"/>
            </a:pPr>
            <a:r>
              <a:rPr lang="zh-CN" sz="2400" dirty="0"/>
              <a:t>来呈现当日日程，以点的绿、橙、红表</a:t>
            </a:r>
            <a:r>
              <a:rPr lang="zh-CN" sz="2400" dirty="0"/>
              <a:t>示</a:t>
            </a:r>
            <a:endParaRPr lang="zh-CN" sz="2400" dirty="0"/>
          </a:p>
          <a:p>
            <a:pPr algn="l">
              <a:defRPr sz="1700"/>
            </a:pPr>
            <a:r>
              <a:rPr lang="zh-CN" sz="2400" dirty="0"/>
              <a:t>日程的数量。</a:t>
            </a:r>
            <a:endParaRPr lang="zh-CN" altLang="en-US" sz="2400" dirty="0"/>
          </a:p>
        </p:txBody>
      </p:sp>
      <p:pic>
        <p:nvPicPr>
          <p:cNvPr id="2" name="图片 1"/>
          <p:cNvPicPr>
            <a:picLocks noChangeAspect="1"/>
          </p:cNvPicPr>
          <p:nvPr/>
        </p:nvPicPr>
        <p:blipFill>
          <a:blip r:embed="rId1"/>
          <a:stretch>
            <a:fillRect/>
          </a:stretch>
        </p:blipFill>
        <p:spPr>
          <a:xfrm>
            <a:off x="100330" y="3043555"/>
            <a:ext cx="5964555" cy="1093470"/>
          </a:xfrm>
          <a:prstGeom prst="rect">
            <a:avLst/>
          </a:prstGeom>
        </p:spPr>
      </p:pic>
      <p:sp>
        <p:nvSpPr>
          <p:cNvPr id="9" name="There are many variations of passages of…"/>
          <p:cNvSpPr>
            <a:spLocks noGrp="1"/>
          </p:cNvSpPr>
          <p:nvPr/>
        </p:nvSpPr>
        <p:spPr>
          <a:xfrm>
            <a:off x="6260091" y="1044772"/>
            <a:ext cx="5364480" cy="1087755"/>
          </a:xfrm>
          <a:prstGeom prst="rect">
            <a:avLst/>
          </a:prstGeom>
        </p:spPr>
        <p:txBody>
          <a:bodyPr wrap="none">
            <a:spAutoFit/>
          </a:bodyPr>
          <a:lstStyle>
            <a:lvl1pPr marL="0" indent="0" algn="r" defTabSz="914400" rtl="0" eaLnBrk="1" latinLnBrk="0" hangingPunct="1">
              <a:lnSpc>
                <a:spcPct val="90000"/>
              </a:lnSpc>
              <a:spcBef>
                <a:spcPts val="0"/>
              </a:spcBef>
              <a:buSzTx/>
              <a:buFont typeface="Arial" panose="020B0604020202020204" pitchFamily="34" charset="0"/>
              <a:buNone/>
              <a:defRPr sz="1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sz="1700"/>
            </a:pPr>
            <a:r>
              <a:rPr lang="zh-CN" altLang="en-US" sz="2400" dirty="0"/>
              <a:t>灵活调整设计</a:t>
            </a:r>
            <a:r>
              <a:rPr lang="zh-CN" altLang="en-US" sz="2400" dirty="0"/>
              <a:t>以保证能够实现设计</a:t>
            </a:r>
            <a:r>
              <a:rPr lang="zh-CN" altLang="en-US" sz="2400" dirty="0"/>
              <a:t>目的</a:t>
            </a:r>
            <a:endParaRPr lang="zh-CN" altLang="en-US" sz="2400" dirty="0"/>
          </a:p>
          <a:p>
            <a:pPr algn="l">
              <a:defRPr sz="1700"/>
            </a:pPr>
            <a:r>
              <a:rPr lang="zh-CN" altLang="en-US" sz="2400" dirty="0"/>
              <a:t>如：</a:t>
            </a:r>
            <a:endParaRPr lang="zh-CN" altLang="en-US" sz="2400" dirty="0"/>
          </a:p>
          <a:p>
            <a:pPr algn="l">
              <a:defRPr sz="1700"/>
            </a:pPr>
            <a:r>
              <a:rPr lang="zh-CN" altLang="en-US" sz="2400" dirty="0"/>
              <a:t>左侧的设想最后以文字方式</a:t>
            </a:r>
            <a:r>
              <a:rPr lang="zh-CN" altLang="en-US" sz="2400" dirty="0"/>
              <a:t>显示：</a:t>
            </a:r>
            <a:endParaRPr lang="zh-CN" altLang="en-US" sz="2400" dirty="0"/>
          </a:p>
        </p:txBody>
      </p:sp>
      <p:pic>
        <p:nvPicPr>
          <p:cNvPr id="10" name="图片 9" descr="OXZUERF@ZU~H~(S4XE@[1GR"/>
          <p:cNvPicPr>
            <a:picLocks noChangeAspect="1"/>
          </p:cNvPicPr>
          <p:nvPr/>
        </p:nvPicPr>
        <p:blipFill>
          <a:blip r:embed="rId2"/>
          <a:stretch>
            <a:fillRect/>
          </a:stretch>
        </p:blipFill>
        <p:spPr>
          <a:xfrm>
            <a:off x="7450455" y="2334895"/>
            <a:ext cx="2017395" cy="808990"/>
          </a:xfrm>
          <a:prstGeom prst="rect">
            <a:avLst/>
          </a:prstGeom>
        </p:spPr>
      </p:pic>
      <p:sp>
        <p:nvSpPr>
          <p:cNvPr id="11" name="There are many variations of passages of…"/>
          <p:cNvSpPr>
            <a:spLocks noGrp="1"/>
          </p:cNvSpPr>
          <p:nvPr/>
        </p:nvSpPr>
        <p:spPr>
          <a:xfrm>
            <a:off x="6354706" y="3931482"/>
            <a:ext cx="5364480" cy="1751965"/>
          </a:xfrm>
          <a:prstGeom prst="rect">
            <a:avLst/>
          </a:prstGeom>
        </p:spPr>
        <p:txBody>
          <a:bodyPr wrap="none">
            <a:spAutoFit/>
          </a:bodyPr>
          <a:lstStyle>
            <a:lvl1pPr marL="0" indent="0" algn="r" defTabSz="914400" rtl="0" eaLnBrk="1" latinLnBrk="0" hangingPunct="1">
              <a:lnSpc>
                <a:spcPct val="90000"/>
              </a:lnSpc>
              <a:spcBef>
                <a:spcPts val="0"/>
              </a:spcBef>
              <a:buSzTx/>
              <a:buFont typeface="Arial" panose="020B0604020202020204" pitchFamily="34" charset="0"/>
              <a:buNone/>
              <a:defRPr sz="1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sz="1700"/>
            </a:pPr>
            <a:r>
              <a:rPr lang="zh-CN" altLang="en-US" sz="2400" dirty="0"/>
              <a:t>最初设想的推荐行程功能是通过弹窗来</a:t>
            </a:r>
            <a:endParaRPr lang="zh-CN" altLang="en-US" sz="2400" dirty="0"/>
          </a:p>
          <a:p>
            <a:pPr algn="l">
              <a:defRPr sz="1700"/>
            </a:pPr>
            <a:r>
              <a:rPr lang="zh-CN" altLang="en-US" sz="2400" dirty="0"/>
              <a:t>推荐，但做到推荐行程时项目</a:t>
            </a:r>
            <a:r>
              <a:rPr lang="zh-CN" altLang="en-US" sz="2400" dirty="0"/>
              <a:t>已经有了</a:t>
            </a:r>
            <a:endParaRPr lang="zh-CN" altLang="en-US" sz="2400" dirty="0"/>
          </a:p>
          <a:p>
            <a:pPr algn="l">
              <a:defRPr sz="1700"/>
            </a:pPr>
            <a:r>
              <a:rPr lang="zh-CN" altLang="en-US" sz="2400" dirty="0"/>
              <a:t>雏形，发现我们使用的</a:t>
            </a:r>
            <a:r>
              <a:rPr lang="en-US" altLang="zh-CN" sz="2400" dirty="0"/>
              <a:t>vant</a:t>
            </a:r>
            <a:r>
              <a:rPr lang="zh-CN" altLang="en-US" sz="2400" dirty="0"/>
              <a:t>提供</a:t>
            </a:r>
            <a:r>
              <a:rPr lang="zh-CN" altLang="en-US" sz="2400" dirty="0"/>
              <a:t>那一套</a:t>
            </a:r>
            <a:endParaRPr lang="zh-CN" altLang="en-US" sz="2400" dirty="0"/>
          </a:p>
          <a:p>
            <a:pPr algn="l">
              <a:defRPr sz="1700"/>
            </a:pPr>
            <a:r>
              <a:rPr lang="zh-CN" altLang="en-US" sz="2400" dirty="0"/>
              <a:t>组件不支持弹窗功能，因此选择以</a:t>
            </a:r>
            <a:r>
              <a:rPr lang="zh-CN" altLang="en-US" sz="2400" b="1" dirty="0"/>
              <a:t>页面</a:t>
            </a:r>
            <a:endParaRPr lang="zh-CN" altLang="en-US" sz="2400" b="1" dirty="0"/>
          </a:p>
          <a:p>
            <a:pPr algn="l">
              <a:defRPr sz="1700"/>
            </a:pPr>
            <a:r>
              <a:rPr lang="zh-CN" altLang="en-US" sz="2400" b="1" dirty="0"/>
              <a:t>跳转</a:t>
            </a:r>
            <a:r>
              <a:rPr lang="zh-CN" altLang="en-US" sz="2400" dirty="0"/>
              <a:t>的形式</a:t>
            </a:r>
            <a:r>
              <a:rPr lang="zh-CN" altLang="en-US" sz="2400" dirty="0"/>
              <a:t>推荐日程。</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44">
                                            <p:txEl>
                                              <p:pRg st="0" end="0"/>
                                            </p:txEl>
                                          </p:spTgt>
                                        </p:tgtEl>
                                        <p:attrNameLst>
                                          <p:attrName>style.visibility</p:attrName>
                                        </p:attrNameLst>
                                      </p:cBhvr>
                                      <p:to>
                                        <p:strVal val="visible"/>
                                      </p:to>
                                    </p:set>
                                    <p:animEffect transition="in" filter="fade">
                                      <p:cBhvr>
                                        <p:cTn id="7" dur="500"/>
                                        <p:tgtEl>
                                          <p:spTgt spid="36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44">
                                            <p:txEl>
                                              <p:pRg st="1" end="1"/>
                                            </p:txEl>
                                          </p:spTgt>
                                        </p:tgtEl>
                                        <p:attrNameLst>
                                          <p:attrName>style.visibility</p:attrName>
                                        </p:attrNameLst>
                                      </p:cBhvr>
                                      <p:to>
                                        <p:strVal val="visible"/>
                                      </p:to>
                                    </p:set>
                                    <p:animEffect transition="in" filter="fade">
                                      <p:cBhvr>
                                        <p:cTn id="12" dur="500"/>
                                        <p:tgtEl>
                                          <p:spTgt spid="36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44">
                                            <p:txEl>
                                              <p:pRg st="2" end="2"/>
                                            </p:txEl>
                                          </p:spTgt>
                                        </p:tgtEl>
                                        <p:attrNameLst>
                                          <p:attrName>style.visibility</p:attrName>
                                        </p:attrNameLst>
                                      </p:cBhvr>
                                      <p:to>
                                        <p:strVal val="visible"/>
                                      </p:to>
                                    </p:set>
                                    <p:animEffect transition="in" filter="fade">
                                      <p:cBhvr>
                                        <p:cTn id="17" dur="500"/>
                                        <p:tgtEl>
                                          <p:spTgt spid="36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44">
                                            <p:txEl>
                                              <p:pRg st="3" end="3"/>
                                            </p:txEl>
                                          </p:spTgt>
                                        </p:tgtEl>
                                        <p:attrNameLst>
                                          <p:attrName>style.visibility</p:attrName>
                                        </p:attrNameLst>
                                      </p:cBhvr>
                                      <p:to>
                                        <p:strVal val="visible"/>
                                      </p:to>
                                    </p:set>
                                    <p:animEffect transition="in" filter="fade">
                                      <p:cBhvr>
                                        <p:cTn id="22" dur="500"/>
                                        <p:tgtEl>
                                          <p:spTgt spid="36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44">
                                            <p:txEl>
                                              <p:pRg st="4" end="4"/>
                                            </p:txEl>
                                          </p:spTgt>
                                        </p:tgtEl>
                                        <p:attrNameLst>
                                          <p:attrName>style.visibility</p:attrName>
                                        </p:attrNameLst>
                                      </p:cBhvr>
                                      <p:to>
                                        <p:strVal val="visible"/>
                                      </p:to>
                                    </p:set>
                                    <p:animEffect transition="in" filter="fade">
                                      <p:cBhvr>
                                        <p:cTn id="27" dur="500"/>
                                        <p:tgtEl>
                                          <p:spTgt spid="36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1" end="1"/>
                                            </p:txEl>
                                          </p:spTgt>
                                        </p:tgtEl>
                                        <p:attrNameLst>
                                          <p:attrName>style.visibility</p:attrName>
                                        </p:attrNameLst>
                                      </p:cBhvr>
                                      <p:to>
                                        <p:strVal val="visible"/>
                                      </p:to>
                                    </p:set>
                                    <p:animEffect transition="in" filter="fade">
                                      <p:cBhvr>
                                        <p:cTn id="52" dur="500"/>
                                        <p:tgtEl>
                                          <p:spTgt spid="11">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xEl>
                                              <p:pRg st="2" end="2"/>
                                            </p:txEl>
                                          </p:spTgt>
                                        </p:tgtEl>
                                        <p:attrNameLst>
                                          <p:attrName>style.visibility</p:attrName>
                                        </p:attrNameLst>
                                      </p:cBhvr>
                                      <p:to>
                                        <p:strVal val="visible"/>
                                      </p:to>
                                    </p:set>
                                    <p:animEffect transition="in" filter="fade">
                                      <p:cBhvr>
                                        <p:cTn id="57" dur="500"/>
                                        <p:tgtEl>
                                          <p:spTgt spid="1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3" end="3"/>
                                            </p:txEl>
                                          </p:spTgt>
                                        </p:tgtEl>
                                        <p:attrNameLst>
                                          <p:attrName>style.visibility</p:attrName>
                                        </p:attrNameLst>
                                      </p:cBhvr>
                                      <p:to>
                                        <p:strVal val="visible"/>
                                      </p:to>
                                    </p:set>
                                    <p:animEffect transition="in" filter="fade">
                                      <p:cBhvr>
                                        <p:cTn id="62" dur="500"/>
                                        <p:tgtEl>
                                          <p:spTgt spid="1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
                                            <p:txEl>
                                              <p:pRg st="4" end="4"/>
                                            </p:txEl>
                                          </p:spTgt>
                                        </p:tgtEl>
                                        <p:attrNameLst>
                                          <p:attrName>style.visibility</p:attrName>
                                        </p:attrNameLst>
                                      </p:cBhvr>
                                      <p:to>
                                        <p:strVal val="visible"/>
                                      </p:to>
                                    </p:set>
                                    <p:animEffect transition="in" filter="fade">
                                      <p:cBhvr>
                                        <p:cTn id="6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4" grpId="0" animBg="1" build="p"/>
      <p:bldP spid="9" grpId="0" animBg="1" build="p"/>
      <p:bldP spid="11" grpId="0" animBg="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rot="2700000">
            <a:off x="7557297" y="3695536"/>
            <a:ext cx="2674293" cy="2916779"/>
          </a:xfrm>
          <a:prstGeom prst="rect">
            <a:avLst/>
          </a:prstGeom>
          <a:solidFill>
            <a:srgbClr val="3E3791"/>
          </a:solidFill>
          <a:ln w="12700" cap="flat" cmpd="sng" algn="ctr">
            <a:noFill/>
            <a:prstDash val="solid"/>
            <a:miter lim="400000"/>
            <a:headEnd type="none" w="med" len="med"/>
            <a:tailEnd type="none" w="med" len="med"/>
          </a:ln>
          <a:effectLst/>
        </p:spPr>
        <p:txBody>
          <a:bodyPr vert="horz" wrap="square" lIns="19050" tIns="19050" rIns="19050" bIns="19050" numCol="1" rtlCol="0" anchor="ctr" anchorCtr="0" compatLnSpc="1">
            <a:spAutoFit/>
          </a:bodyPr>
          <a:lstStyle/>
          <a:p>
            <a:pPr defTabSz="412750" fontAlgn="base" hangingPunct="0">
              <a:spcBef>
                <a:spcPct val="0"/>
              </a:spcBef>
              <a:spcAft>
                <a:spcPct val="0"/>
              </a:spcAft>
            </a:pPr>
            <a:endParaRPr lang="en-US" sz="1000">
              <a:solidFill>
                <a:srgbClr val="74808C"/>
              </a:solidFill>
              <a:latin typeface="Poppins" charset="0"/>
              <a:ea typeface="Poppins" charset="0"/>
              <a:cs typeface="Poppins" charset="0"/>
              <a:sym typeface="Poppins" charset="0"/>
            </a:endParaRPr>
          </a:p>
        </p:txBody>
      </p:sp>
      <p:sp>
        <p:nvSpPr>
          <p:cNvPr id="21" name="Freeform 20"/>
          <p:cNvSpPr/>
          <p:nvPr/>
        </p:nvSpPr>
        <p:spPr bwMode="auto">
          <a:xfrm rot="2700000">
            <a:off x="9245202" y="-329075"/>
            <a:ext cx="3716966" cy="3420313"/>
          </a:xfrm>
          <a:custGeom>
            <a:avLst/>
            <a:gdLst>
              <a:gd name="connsiteX0" fmla="*/ 0 w 7433932"/>
              <a:gd name="connsiteY0" fmla="*/ 180000 h 6840625"/>
              <a:gd name="connsiteX1" fmla="*/ 0 w 7433932"/>
              <a:gd name="connsiteY1" fmla="*/ 0 h 6840625"/>
              <a:gd name="connsiteX2" fmla="*/ 7433932 w 7433932"/>
              <a:gd name="connsiteY2" fmla="*/ 0 h 6840625"/>
              <a:gd name="connsiteX3" fmla="*/ 7433932 w 7433932"/>
              <a:gd name="connsiteY3" fmla="*/ 180000 h 6840625"/>
              <a:gd name="connsiteX4" fmla="*/ 0 w 7433932"/>
              <a:gd name="connsiteY4" fmla="*/ 655758 h 6840625"/>
              <a:gd name="connsiteX5" fmla="*/ 0 w 7433932"/>
              <a:gd name="connsiteY5" fmla="*/ 475758 h 6840625"/>
              <a:gd name="connsiteX6" fmla="*/ 7433932 w 7433932"/>
              <a:gd name="connsiteY6" fmla="*/ 475758 h 6840625"/>
              <a:gd name="connsiteX7" fmla="*/ 7433932 w 7433932"/>
              <a:gd name="connsiteY7" fmla="*/ 655758 h 6840625"/>
              <a:gd name="connsiteX8" fmla="*/ 0 w 7433932"/>
              <a:gd name="connsiteY8" fmla="*/ 1131516 h 6840625"/>
              <a:gd name="connsiteX9" fmla="*/ 0 w 7433932"/>
              <a:gd name="connsiteY9" fmla="*/ 951516 h 6840625"/>
              <a:gd name="connsiteX10" fmla="*/ 7433932 w 7433932"/>
              <a:gd name="connsiteY10" fmla="*/ 951516 h 6840625"/>
              <a:gd name="connsiteX11" fmla="*/ 7433932 w 7433932"/>
              <a:gd name="connsiteY11" fmla="*/ 1131516 h 6840625"/>
              <a:gd name="connsiteX12" fmla="*/ 0 w 7433932"/>
              <a:gd name="connsiteY12" fmla="*/ 1607276 h 6840625"/>
              <a:gd name="connsiteX13" fmla="*/ 0 w 7433932"/>
              <a:gd name="connsiteY13" fmla="*/ 1427276 h 6840625"/>
              <a:gd name="connsiteX14" fmla="*/ 7433932 w 7433932"/>
              <a:gd name="connsiteY14" fmla="*/ 1427276 h 6840625"/>
              <a:gd name="connsiteX15" fmla="*/ 7433932 w 7433932"/>
              <a:gd name="connsiteY15" fmla="*/ 1607276 h 6840625"/>
              <a:gd name="connsiteX16" fmla="*/ 0 w 7433932"/>
              <a:gd name="connsiteY16" fmla="*/ 2083036 h 6840625"/>
              <a:gd name="connsiteX17" fmla="*/ 0 w 7433932"/>
              <a:gd name="connsiteY17" fmla="*/ 1903036 h 6840625"/>
              <a:gd name="connsiteX18" fmla="*/ 7433932 w 7433932"/>
              <a:gd name="connsiteY18" fmla="*/ 1903036 h 6840625"/>
              <a:gd name="connsiteX19" fmla="*/ 7433932 w 7433932"/>
              <a:gd name="connsiteY19" fmla="*/ 2083036 h 6840625"/>
              <a:gd name="connsiteX20" fmla="*/ 0 w 7433932"/>
              <a:gd name="connsiteY20" fmla="*/ 2558794 h 6840625"/>
              <a:gd name="connsiteX21" fmla="*/ 0 w 7433932"/>
              <a:gd name="connsiteY21" fmla="*/ 2378794 h 6840625"/>
              <a:gd name="connsiteX22" fmla="*/ 7433932 w 7433932"/>
              <a:gd name="connsiteY22" fmla="*/ 2378794 h 6840625"/>
              <a:gd name="connsiteX23" fmla="*/ 7433932 w 7433932"/>
              <a:gd name="connsiteY23" fmla="*/ 2558794 h 6840625"/>
              <a:gd name="connsiteX24" fmla="*/ 0 w 7433932"/>
              <a:gd name="connsiteY24" fmla="*/ 3034552 h 6840625"/>
              <a:gd name="connsiteX25" fmla="*/ 0 w 7433932"/>
              <a:gd name="connsiteY25" fmla="*/ 2854552 h 6840625"/>
              <a:gd name="connsiteX26" fmla="*/ 7433932 w 7433932"/>
              <a:gd name="connsiteY26" fmla="*/ 2854552 h 6840625"/>
              <a:gd name="connsiteX27" fmla="*/ 7433932 w 7433932"/>
              <a:gd name="connsiteY27" fmla="*/ 3034552 h 6840625"/>
              <a:gd name="connsiteX28" fmla="*/ 0 w 7433932"/>
              <a:gd name="connsiteY28" fmla="*/ 3510312 h 6840625"/>
              <a:gd name="connsiteX29" fmla="*/ 0 w 7433932"/>
              <a:gd name="connsiteY29" fmla="*/ 3330312 h 6840625"/>
              <a:gd name="connsiteX30" fmla="*/ 7433932 w 7433932"/>
              <a:gd name="connsiteY30" fmla="*/ 3330312 h 6840625"/>
              <a:gd name="connsiteX31" fmla="*/ 7433932 w 7433932"/>
              <a:gd name="connsiteY31" fmla="*/ 3510312 h 6840625"/>
              <a:gd name="connsiteX32" fmla="*/ 0 w 7433932"/>
              <a:gd name="connsiteY32" fmla="*/ 3986071 h 6840625"/>
              <a:gd name="connsiteX33" fmla="*/ 0 w 7433932"/>
              <a:gd name="connsiteY33" fmla="*/ 3806071 h 6840625"/>
              <a:gd name="connsiteX34" fmla="*/ 7433932 w 7433932"/>
              <a:gd name="connsiteY34" fmla="*/ 3806071 h 6840625"/>
              <a:gd name="connsiteX35" fmla="*/ 7433932 w 7433932"/>
              <a:gd name="connsiteY35" fmla="*/ 3986071 h 6840625"/>
              <a:gd name="connsiteX36" fmla="*/ 0 w 7433932"/>
              <a:gd name="connsiteY36" fmla="*/ 4461830 h 6840625"/>
              <a:gd name="connsiteX37" fmla="*/ 0 w 7433932"/>
              <a:gd name="connsiteY37" fmla="*/ 4281830 h 6840625"/>
              <a:gd name="connsiteX38" fmla="*/ 7433932 w 7433932"/>
              <a:gd name="connsiteY38" fmla="*/ 4281830 h 6840625"/>
              <a:gd name="connsiteX39" fmla="*/ 7433932 w 7433932"/>
              <a:gd name="connsiteY39" fmla="*/ 4461830 h 6840625"/>
              <a:gd name="connsiteX40" fmla="*/ 0 w 7433932"/>
              <a:gd name="connsiteY40" fmla="*/ 4937589 h 6840625"/>
              <a:gd name="connsiteX41" fmla="*/ 0 w 7433932"/>
              <a:gd name="connsiteY41" fmla="*/ 4757589 h 6840625"/>
              <a:gd name="connsiteX42" fmla="*/ 7433932 w 7433932"/>
              <a:gd name="connsiteY42" fmla="*/ 4757589 h 6840625"/>
              <a:gd name="connsiteX43" fmla="*/ 7433932 w 7433932"/>
              <a:gd name="connsiteY43" fmla="*/ 4937589 h 6840625"/>
              <a:gd name="connsiteX44" fmla="*/ 0 w 7433932"/>
              <a:gd name="connsiteY44" fmla="*/ 5413348 h 6840625"/>
              <a:gd name="connsiteX45" fmla="*/ 0 w 7433932"/>
              <a:gd name="connsiteY45" fmla="*/ 5233348 h 6840625"/>
              <a:gd name="connsiteX46" fmla="*/ 7433932 w 7433932"/>
              <a:gd name="connsiteY46" fmla="*/ 5233348 h 6840625"/>
              <a:gd name="connsiteX47" fmla="*/ 7433932 w 7433932"/>
              <a:gd name="connsiteY47" fmla="*/ 5413348 h 6840625"/>
              <a:gd name="connsiteX48" fmla="*/ 0 w 7433932"/>
              <a:gd name="connsiteY48" fmla="*/ 5889107 h 6840625"/>
              <a:gd name="connsiteX49" fmla="*/ 0 w 7433932"/>
              <a:gd name="connsiteY49" fmla="*/ 5709107 h 6840625"/>
              <a:gd name="connsiteX50" fmla="*/ 7433932 w 7433932"/>
              <a:gd name="connsiteY50" fmla="*/ 5709107 h 6840625"/>
              <a:gd name="connsiteX51" fmla="*/ 7433932 w 7433932"/>
              <a:gd name="connsiteY51" fmla="*/ 5889107 h 6840625"/>
              <a:gd name="connsiteX52" fmla="*/ 0 w 7433932"/>
              <a:gd name="connsiteY52" fmla="*/ 6364866 h 6840625"/>
              <a:gd name="connsiteX53" fmla="*/ 0 w 7433932"/>
              <a:gd name="connsiteY53" fmla="*/ 6184866 h 6840625"/>
              <a:gd name="connsiteX54" fmla="*/ 7433932 w 7433932"/>
              <a:gd name="connsiteY54" fmla="*/ 6184866 h 6840625"/>
              <a:gd name="connsiteX55" fmla="*/ 7433932 w 7433932"/>
              <a:gd name="connsiteY55" fmla="*/ 6364866 h 6840625"/>
              <a:gd name="connsiteX56" fmla="*/ 0 w 7433932"/>
              <a:gd name="connsiteY56" fmla="*/ 6840625 h 6840625"/>
              <a:gd name="connsiteX57" fmla="*/ 0 w 7433932"/>
              <a:gd name="connsiteY57" fmla="*/ 6660625 h 6840625"/>
              <a:gd name="connsiteX58" fmla="*/ 7433932 w 7433932"/>
              <a:gd name="connsiteY58" fmla="*/ 6660625 h 6840625"/>
              <a:gd name="connsiteX59" fmla="*/ 7433932 w 7433932"/>
              <a:gd name="connsiteY59" fmla="*/ 6840625 h 684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433932" h="6840625">
                <a:moveTo>
                  <a:pt x="0" y="180000"/>
                </a:moveTo>
                <a:lnTo>
                  <a:pt x="0" y="0"/>
                </a:lnTo>
                <a:lnTo>
                  <a:pt x="7433932" y="0"/>
                </a:lnTo>
                <a:lnTo>
                  <a:pt x="7433932" y="180000"/>
                </a:lnTo>
                <a:close/>
                <a:moveTo>
                  <a:pt x="0" y="655758"/>
                </a:moveTo>
                <a:lnTo>
                  <a:pt x="0" y="475758"/>
                </a:lnTo>
                <a:lnTo>
                  <a:pt x="7433932" y="475758"/>
                </a:lnTo>
                <a:lnTo>
                  <a:pt x="7433932" y="655758"/>
                </a:lnTo>
                <a:close/>
                <a:moveTo>
                  <a:pt x="0" y="1131516"/>
                </a:moveTo>
                <a:lnTo>
                  <a:pt x="0" y="951516"/>
                </a:lnTo>
                <a:lnTo>
                  <a:pt x="7433932" y="951516"/>
                </a:lnTo>
                <a:lnTo>
                  <a:pt x="7433932" y="1131516"/>
                </a:lnTo>
                <a:close/>
                <a:moveTo>
                  <a:pt x="0" y="1607276"/>
                </a:moveTo>
                <a:lnTo>
                  <a:pt x="0" y="1427276"/>
                </a:lnTo>
                <a:lnTo>
                  <a:pt x="7433932" y="1427276"/>
                </a:lnTo>
                <a:lnTo>
                  <a:pt x="7433932" y="1607276"/>
                </a:lnTo>
                <a:close/>
                <a:moveTo>
                  <a:pt x="0" y="2083036"/>
                </a:moveTo>
                <a:lnTo>
                  <a:pt x="0" y="1903036"/>
                </a:lnTo>
                <a:lnTo>
                  <a:pt x="7433932" y="1903036"/>
                </a:lnTo>
                <a:lnTo>
                  <a:pt x="7433932" y="2083036"/>
                </a:lnTo>
                <a:close/>
                <a:moveTo>
                  <a:pt x="0" y="2558794"/>
                </a:moveTo>
                <a:lnTo>
                  <a:pt x="0" y="2378794"/>
                </a:lnTo>
                <a:lnTo>
                  <a:pt x="7433932" y="2378794"/>
                </a:lnTo>
                <a:lnTo>
                  <a:pt x="7433932" y="2558794"/>
                </a:lnTo>
                <a:close/>
                <a:moveTo>
                  <a:pt x="0" y="3034552"/>
                </a:moveTo>
                <a:lnTo>
                  <a:pt x="0" y="2854552"/>
                </a:lnTo>
                <a:lnTo>
                  <a:pt x="7433932" y="2854552"/>
                </a:lnTo>
                <a:lnTo>
                  <a:pt x="7433932" y="3034552"/>
                </a:lnTo>
                <a:close/>
                <a:moveTo>
                  <a:pt x="0" y="3510312"/>
                </a:moveTo>
                <a:lnTo>
                  <a:pt x="0" y="3330312"/>
                </a:lnTo>
                <a:lnTo>
                  <a:pt x="7433932" y="3330312"/>
                </a:lnTo>
                <a:lnTo>
                  <a:pt x="7433932" y="3510312"/>
                </a:lnTo>
                <a:close/>
                <a:moveTo>
                  <a:pt x="0" y="3986071"/>
                </a:moveTo>
                <a:lnTo>
                  <a:pt x="0" y="3806071"/>
                </a:lnTo>
                <a:lnTo>
                  <a:pt x="7433932" y="3806071"/>
                </a:lnTo>
                <a:lnTo>
                  <a:pt x="7433932" y="3986071"/>
                </a:lnTo>
                <a:close/>
                <a:moveTo>
                  <a:pt x="0" y="4461830"/>
                </a:moveTo>
                <a:lnTo>
                  <a:pt x="0" y="4281830"/>
                </a:lnTo>
                <a:lnTo>
                  <a:pt x="7433932" y="4281830"/>
                </a:lnTo>
                <a:lnTo>
                  <a:pt x="7433932" y="4461830"/>
                </a:lnTo>
                <a:close/>
                <a:moveTo>
                  <a:pt x="0" y="4937589"/>
                </a:moveTo>
                <a:lnTo>
                  <a:pt x="0" y="4757589"/>
                </a:lnTo>
                <a:lnTo>
                  <a:pt x="7433932" y="4757589"/>
                </a:lnTo>
                <a:lnTo>
                  <a:pt x="7433932" y="4937589"/>
                </a:lnTo>
                <a:close/>
                <a:moveTo>
                  <a:pt x="0" y="5413348"/>
                </a:moveTo>
                <a:lnTo>
                  <a:pt x="0" y="5233348"/>
                </a:lnTo>
                <a:lnTo>
                  <a:pt x="7433932" y="5233348"/>
                </a:lnTo>
                <a:lnTo>
                  <a:pt x="7433932" y="5413348"/>
                </a:lnTo>
                <a:close/>
                <a:moveTo>
                  <a:pt x="0" y="5889107"/>
                </a:moveTo>
                <a:lnTo>
                  <a:pt x="0" y="5709107"/>
                </a:lnTo>
                <a:lnTo>
                  <a:pt x="7433932" y="5709107"/>
                </a:lnTo>
                <a:lnTo>
                  <a:pt x="7433932" y="5889107"/>
                </a:lnTo>
                <a:close/>
                <a:moveTo>
                  <a:pt x="0" y="6364866"/>
                </a:moveTo>
                <a:lnTo>
                  <a:pt x="0" y="6184866"/>
                </a:lnTo>
                <a:lnTo>
                  <a:pt x="7433932" y="6184866"/>
                </a:lnTo>
                <a:lnTo>
                  <a:pt x="7433932" y="6364866"/>
                </a:lnTo>
                <a:close/>
                <a:moveTo>
                  <a:pt x="0" y="6840625"/>
                </a:moveTo>
                <a:lnTo>
                  <a:pt x="0" y="6660625"/>
                </a:lnTo>
                <a:lnTo>
                  <a:pt x="7433932" y="6660625"/>
                </a:lnTo>
                <a:lnTo>
                  <a:pt x="7433932" y="6840625"/>
                </a:lnTo>
                <a:close/>
              </a:path>
            </a:pathLst>
          </a:custGeom>
          <a:solidFill>
            <a:schemeClr val="bg2"/>
          </a:solidFill>
          <a:ln w="12700" cap="flat" cmpd="sng" algn="ctr">
            <a:noFill/>
            <a:prstDash val="solid"/>
            <a:miter lim="400000"/>
            <a:headEnd type="none" w="med" len="med"/>
            <a:tailEnd type="none" w="med" len="med"/>
          </a:ln>
          <a:effectLst/>
        </p:spPr>
        <p:txBody>
          <a:bodyPr rot="0" spcFirstLastPara="0" vertOverflow="overflow" horzOverflow="overflow" vert="horz" wrap="square" lIns="19050" tIns="19050" rIns="19050" bIns="19050" numCol="1" spcCol="0" rtlCol="0" fromWordArt="0" anchor="ctr" anchorCtr="0" forceAA="0" compatLnSpc="1">
            <a:noAutofit/>
          </a:bodyPr>
          <a:lstStyle/>
          <a:p>
            <a:pPr defTabSz="412750" fontAlgn="base" hangingPunct="0">
              <a:spcBef>
                <a:spcPct val="0"/>
              </a:spcBef>
              <a:spcAft>
                <a:spcPct val="0"/>
              </a:spcAft>
            </a:pPr>
            <a:endParaRPr lang="en-US" sz="1000">
              <a:solidFill>
                <a:srgbClr val="74808C"/>
              </a:solidFill>
              <a:latin typeface="Poppins" charset="0"/>
              <a:ea typeface="Poppins" charset="0"/>
              <a:cs typeface="Poppins" charset="0"/>
              <a:sym typeface="Poppins" charset="0"/>
            </a:endParaRPr>
          </a:p>
        </p:txBody>
      </p:sp>
      <p:pic>
        <p:nvPicPr>
          <p:cNvPr id="7" name="图片占位符 6" descr="C:\Users\Administrator\Desktop\华东师范大学图片\微信图片_2020011111455238.jpg微信图片_2020011111455238"/>
          <p:cNvPicPr>
            <a:picLocks noGrp="1" noChangeAspect="1"/>
          </p:cNvPicPr>
          <p:nvPr>
            <p:ph type="pic" sz="quarter" idx="11"/>
          </p:nvPr>
        </p:nvPicPr>
        <p:blipFill>
          <a:blip r:embed="rId2"/>
          <a:srcRect/>
          <a:stretch>
            <a:fillRect/>
          </a:stretch>
        </p:blipFill>
        <p:spPr>
          <a:xfrm>
            <a:off x="6108542" y="440532"/>
            <a:ext cx="5231130" cy="5257006"/>
          </a:xfrm>
          <a:prstGeom prst="diamond">
            <a:avLst/>
          </a:prstGeom>
          <a:solidFill>
            <a:schemeClr val="bg1">
              <a:lumMod val="25000"/>
              <a:lumOff val="75000"/>
            </a:schemeClr>
          </a:solidFill>
        </p:spPr>
      </p:pic>
      <p:pic>
        <p:nvPicPr>
          <p:cNvPr id="9" name="图片占位符 8" descr="C:\Users\Administrator\Desktop\华东师范大学图片\微信图片_2020011111455232.jpg微信图片_2020011111455232"/>
          <p:cNvPicPr>
            <a:picLocks noGrp="1" noChangeAspect="1"/>
          </p:cNvPicPr>
          <p:nvPr>
            <p:ph type="pic" sz="quarter" idx="11"/>
          </p:nvPr>
        </p:nvPicPr>
        <p:blipFill>
          <a:blip r:embed="rId3"/>
          <a:srcRect/>
          <a:stretch>
            <a:fillRect/>
          </a:stretch>
        </p:blipFill>
        <p:spPr>
          <a:xfrm>
            <a:off x="9120347" y="-1256507"/>
            <a:ext cx="2512695" cy="2513013"/>
          </a:xfrm>
          <a:prstGeom prst="diamond">
            <a:avLst/>
          </a:prstGeom>
          <a:solidFill>
            <a:schemeClr val="bg1">
              <a:lumMod val="25000"/>
              <a:lumOff val="75000"/>
            </a:schemeClr>
          </a:solidFill>
        </p:spPr>
      </p:pic>
      <p:grpSp>
        <p:nvGrpSpPr>
          <p:cNvPr id="50" name="Group 49"/>
          <p:cNvGrpSpPr/>
          <p:nvPr/>
        </p:nvGrpSpPr>
        <p:grpSpPr>
          <a:xfrm>
            <a:off x="1797053" y="1820361"/>
            <a:ext cx="564023" cy="654411"/>
            <a:chOff x="2334673" y="2905570"/>
            <a:chExt cx="1128046" cy="1308822"/>
          </a:xfrm>
          <a:solidFill>
            <a:srgbClr val="F1C81C"/>
          </a:solidFill>
        </p:grpSpPr>
        <p:sp>
          <p:nvSpPr>
            <p:cNvPr id="45" name="Rectangle 44"/>
            <p:cNvSpPr/>
            <p:nvPr/>
          </p:nvSpPr>
          <p:spPr bwMode="auto">
            <a:xfrm rot="2700000" flipH="1">
              <a:off x="2165923" y="3367621"/>
              <a:ext cx="1308822" cy="384720"/>
            </a:xfrm>
            <a:prstGeom prst="rect">
              <a:avLst/>
            </a:prstGeom>
            <a:solidFill>
              <a:srgbClr val="3E3791"/>
            </a:solidFill>
            <a:ln w="12700" cap="flat" cmpd="sng" algn="ctr">
              <a:noFill/>
              <a:prstDash val="solid"/>
              <a:miter lim="400000"/>
              <a:headEnd type="none" w="med" len="med"/>
              <a:tailEnd type="none" w="med" len="med"/>
            </a:ln>
            <a:effectLst/>
          </p:spPr>
          <p:txBody>
            <a:bodyPr vert="horz" wrap="square" lIns="19050" tIns="19050" rIns="19050" bIns="19050" numCol="1" rtlCol="0" anchor="ctr" anchorCtr="0" compatLnSpc="1">
              <a:spAutoFit/>
            </a:bodyPr>
            <a:lstStyle/>
            <a:p>
              <a:pPr defTabSz="412750" fontAlgn="base" hangingPunct="0">
                <a:spcBef>
                  <a:spcPct val="0"/>
                </a:spcBef>
                <a:spcAft>
                  <a:spcPct val="0"/>
                </a:spcAft>
              </a:pPr>
              <a:endParaRPr lang="en-US" sz="1000">
                <a:solidFill>
                  <a:srgbClr val="74808C"/>
                </a:solidFill>
                <a:latin typeface="Poppins" charset="0"/>
                <a:ea typeface="Poppins" charset="0"/>
                <a:cs typeface="Poppins" charset="0"/>
                <a:sym typeface="Poppins" charset="0"/>
              </a:endParaRPr>
            </a:p>
          </p:txBody>
        </p:sp>
        <p:sp>
          <p:nvSpPr>
            <p:cNvPr id="49" name="Shape"/>
            <p:cNvSpPr/>
            <p:nvPr/>
          </p:nvSpPr>
          <p:spPr>
            <a:xfrm>
              <a:off x="2334673" y="2987725"/>
              <a:ext cx="1128046" cy="1144510"/>
            </a:xfrm>
            <a:custGeom>
              <a:avLst/>
              <a:gdLst/>
              <a:ahLst/>
              <a:cxnLst>
                <a:cxn ang="0">
                  <a:pos x="wd2" y="hd2"/>
                </a:cxn>
                <a:cxn ang="5400000">
                  <a:pos x="wd2" y="hd2"/>
                </a:cxn>
                <a:cxn ang="10800000">
                  <a:pos x="wd2" y="hd2"/>
                </a:cxn>
                <a:cxn ang="16200000">
                  <a:pos x="wd2" y="hd2"/>
                </a:cxn>
              </a:cxnLst>
              <a:rect l="0" t="0" r="r" b="b"/>
              <a:pathLst>
                <a:path w="21484" h="21564" extrusionOk="0">
                  <a:moveTo>
                    <a:pt x="17018" y="4"/>
                  </a:moveTo>
                  <a:cubicBezTo>
                    <a:pt x="13285" y="96"/>
                    <a:pt x="9695" y="1309"/>
                    <a:pt x="6502" y="3225"/>
                  </a:cubicBezTo>
                  <a:cubicBezTo>
                    <a:pt x="3772" y="4863"/>
                    <a:pt x="1313" y="7057"/>
                    <a:pt x="313" y="10055"/>
                  </a:cubicBezTo>
                  <a:cubicBezTo>
                    <a:pt x="98" y="10700"/>
                    <a:pt x="-33" y="11357"/>
                    <a:pt x="7" y="12005"/>
                  </a:cubicBezTo>
                  <a:cubicBezTo>
                    <a:pt x="53" y="12749"/>
                    <a:pt x="324" y="13496"/>
                    <a:pt x="919" y="14016"/>
                  </a:cubicBezTo>
                  <a:cubicBezTo>
                    <a:pt x="1625" y="14634"/>
                    <a:pt x="2476" y="14799"/>
                    <a:pt x="3335" y="14786"/>
                  </a:cubicBezTo>
                  <a:cubicBezTo>
                    <a:pt x="4199" y="14773"/>
                    <a:pt x="5105" y="14586"/>
                    <a:pt x="5909" y="14247"/>
                  </a:cubicBezTo>
                  <a:cubicBezTo>
                    <a:pt x="6571" y="13968"/>
                    <a:pt x="7190" y="13588"/>
                    <a:pt x="7772" y="13152"/>
                  </a:cubicBezTo>
                  <a:cubicBezTo>
                    <a:pt x="8373" y="12702"/>
                    <a:pt x="8946" y="12189"/>
                    <a:pt x="9402" y="11538"/>
                  </a:cubicBezTo>
                  <a:cubicBezTo>
                    <a:pt x="9643" y="11194"/>
                    <a:pt x="9831" y="10834"/>
                    <a:pt x="9977" y="10464"/>
                  </a:cubicBezTo>
                  <a:cubicBezTo>
                    <a:pt x="10138" y="10055"/>
                    <a:pt x="10260" y="9587"/>
                    <a:pt x="10035" y="9169"/>
                  </a:cubicBezTo>
                  <a:cubicBezTo>
                    <a:pt x="9907" y="8932"/>
                    <a:pt x="9674" y="8767"/>
                    <a:pt x="9405" y="8725"/>
                  </a:cubicBezTo>
                  <a:cubicBezTo>
                    <a:pt x="9231" y="10214"/>
                    <a:pt x="8556" y="11514"/>
                    <a:pt x="7542" y="12503"/>
                  </a:cubicBezTo>
                  <a:cubicBezTo>
                    <a:pt x="6950" y="13081"/>
                    <a:pt x="6234" y="13553"/>
                    <a:pt x="5390" y="13857"/>
                  </a:cubicBezTo>
                  <a:cubicBezTo>
                    <a:pt x="4013" y="14354"/>
                    <a:pt x="2507" y="14267"/>
                    <a:pt x="1675" y="13125"/>
                  </a:cubicBezTo>
                  <a:cubicBezTo>
                    <a:pt x="804" y="11930"/>
                    <a:pt x="1302" y="10291"/>
                    <a:pt x="2214" y="8917"/>
                  </a:cubicBezTo>
                  <a:cubicBezTo>
                    <a:pt x="3790" y="6541"/>
                    <a:pt x="5911" y="4625"/>
                    <a:pt x="8298" y="3162"/>
                  </a:cubicBezTo>
                  <a:cubicBezTo>
                    <a:pt x="10601" y="1750"/>
                    <a:pt x="13178" y="744"/>
                    <a:pt x="15922" y="455"/>
                  </a:cubicBezTo>
                  <a:cubicBezTo>
                    <a:pt x="17413" y="297"/>
                    <a:pt x="19040" y="541"/>
                    <a:pt x="19574" y="1840"/>
                  </a:cubicBezTo>
                  <a:cubicBezTo>
                    <a:pt x="19762" y="2295"/>
                    <a:pt x="19750" y="2783"/>
                    <a:pt x="19657" y="3239"/>
                  </a:cubicBezTo>
                  <a:cubicBezTo>
                    <a:pt x="19546" y="3789"/>
                    <a:pt x="19311" y="4318"/>
                    <a:pt x="18954" y="4788"/>
                  </a:cubicBezTo>
                  <a:cubicBezTo>
                    <a:pt x="17370" y="7230"/>
                    <a:pt x="15661" y="9590"/>
                    <a:pt x="13842" y="11865"/>
                  </a:cubicBezTo>
                  <a:lnTo>
                    <a:pt x="11334" y="11855"/>
                  </a:lnTo>
                  <a:cubicBezTo>
                    <a:pt x="11236" y="11856"/>
                    <a:pt x="11137" y="11857"/>
                    <a:pt x="11039" y="11858"/>
                  </a:cubicBezTo>
                  <a:cubicBezTo>
                    <a:pt x="10702" y="11863"/>
                    <a:pt x="10425" y="12020"/>
                    <a:pt x="10248" y="12193"/>
                  </a:cubicBezTo>
                  <a:cubicBezTo>
                    <a:pt x="10082" y="12356"/>
                    <a:pt x="10011" y="12576"/>
                    <a:pt x="10163" y="12719"/>
                  </a:cubicBezTo>
                  <a:cubicBezTo>
                    <a:pt x="10211" y="12764"/>
                    <a:pt x="10278" y="12786"/>
                    <a:pt x="10344" y="12776"/>
                  </a:cubicBezTo>
                  <a:cubicBezTo>
                    <a:pt x="11333" y="12663"/>
                    <a:pt x="12325" y="12585"/>
                    <a:pt x="13318" y="12522"/>
                  </a:cubicBezTo>
                  <a:cubicBezTo>
                    <a:pt x="12330" y="13735"/>
                    <a:pt x="11315" y="14925"/>
                    <a:pt x="10359" y="16162"/>
                  </a:cubicBezTo>
                  <a:cubicBezTo>
                    <a:pt x="9351" y="17464"/>
                    <a:pt x="8411" y="18817"/>
                    <a:pt x="7544" y="20215"/>
                  </a:cubicBezTo>
                  <a:cubicBezTo>
                    <a:pt x="7428" y="20417"/>
                    <a:pt x="7338" y="20620"/>
                    <a:pt x="7267" y="20829"/>
                  </a:cubicBezTo>
                  <a:cubicBezTo>
                    <a:pt x="7205" y="21011"/>
                    <a:pt x="7154" y="21222"/>
                    <a:pt x="7278" y="21392"/>
                  </a:cubicBezTo>
                  <a:cubicBezTo>
                    <a:pt x="7377" y="21528"/>
                    <a:pt x="7551" y="21565"/>
                    <a:pt x="7714" y="21564"/>
                  </a:cubicBezTo>
                  <a:cubicBezTo>
                    <a:pt x="7916" y="21563"/>
                    <a:pt x="8122" y="21529"/>
                    <a:pt x="8313" y="21446"/>
                  </a:cubicBezTo>
                  <a:cubicBezTo>
                    <a:pt x="9111" y="21099"/>
                    <a:pt x="9849" y="20768"/>
                    <a:pt x="10480" y="20218"/>
                  </a:cubicBezTo>
                  <a:lnTo>
                    <a:pt x="10125" y="20143"/>
                  </a:lnTo>
                  <a:cubicBezTo>
                    <a:pt x="10084" y="20184"/>
                    <a:pt x="10042" y="20223"/>
                    <a:pt x="9999" y="20261"/>
                  </a:cubicBezTo>
                  <a:cubicBezTo>
                    <a:pt x="9906" y="20342"/>
                    <a:pt x="9782" y="20412"/>
                    <a:pt x="9684" y="20338"/>
                  </a:cubicBezTo>
                  <a:cubicBezTo>
                    <a:pt x="9606" y="20280"/>
                    <a:pt x="9616" y="20169"/>
                    <a:pt x="9644" y="20072"/>
                  </a:cubicBezTo>
                  <a:cubicBezTo>
                    <a:pt x="9713" y="19835"/>
                    <a:pt x="9829" y="19621"/>
                    <a:pt x="9953" y="19413"/>
                  </a:cubicBezTo>
                  <a:cubicBezTo>
                    <a:pt x="10072" y="19214"/>
                    <a:pt x="10201" y="19016"/>
                    <a:pt x="10333" y="18823"/>
                  </a:cubicBezTo>
                  <a:cubicBezTo>
                    <a:pt x="10590" y="18449"/>
                    <a:pt x="10869" y="18084"/>
                    <a:pt x="11144" y="17720"/>
                  </a:cubicBezTo>
                  <a:cubicBezTo>
                    <a:pt x="11817" y="16829"/>
                    <a:pt x="12470" y="15923"/>
                    <a:pt x="13130" y="15022"/>
                  </a:cubicBezTo>
                  <a:cubicBezTo>
                    <a:pt x="13764" y="14155"/>
                    <a:pt x="14405" y="13292"/>
                    <a:pt x="15050" y="12433"/>
                  </a:cubicBezTo>
                  <a:cubicBezTo>
                    <a:pt x="16379" y="12389"/>
                    <a:pt x="17707" y="12386"/>
                    <a:pt x="19035" y="12433"/>
                  </a:cubicBezTo>
                  <a:cubicBezTo>
                    <a:pt x="19166" y="12426"/>
                    <a:pt x="19287" y="12393"/>
                    <a:pt x="19397" y="12336"/>
                  </a:cubicBezTo>
                  <a:cubicBezTo>
                    <a:pt x="19503" y="12281"/>
                    <a:pt x="19610" y="12196"/>
                    <a:pt x="19605" y="12064"/>
                  </a:cubicBezTo>
                  <a:cubicBezTo>
                    <a:pt x="19601" y="11968"/>
                    <a:pt x="19521" y="11891"/>
                    <a:pt x="19424" y="11887"/>
                  </a:cubicBezTo>
                  <a:lnTo>
                    <a:pt x="15477" y="11871"/>
                  </a:lnTo>
                  <a:cubicBezTo>
                    <a:pt x="16937" y="9942"/>
                    <a:pt x="18422" y="8033"/>
                    <a:pt x="19938" y="6147"/>
                  </a:cubicBezTo>
                  <a:cubicBezTo>
                    <a:pt x="20214" y="5763"/>
                    <a:pt x="20470" y="5392"/>
                    <a:pt x="20696" y="5026"/>
                  </a:cubicBezTo>
                  <a:cubicBezTo>
                    <a:pt x="20960" y="4597"/>
                    <a:pt x="21185" y="4168"/>
                    <a:pt x="21327" y="3718"/>
                  </a:cubicBezTo>
                  <a:cubicBezTo>
                    <a:pt x="21565" y="2964"/>
                    <a:pt x="21567" y="2179"/>
                    <a:pt x="21088" y="1460"/>
                  </a:cubicBezTo>
                  <a:cubicBezTo>
                    <a:pt x="20245" y="195"/>
                    <a:pt x="18572" y="-35"/>
                    <a:pt x="17018" y="4"/>
                  </a:cubicBezTo>
                  <a:close/>
                </a:path>
              </a:pathLst>
            </a:custGeom>
            <a:solidFill>
              <a:srgbClr val="3E3791"/>
            </a:solidFill>
            <a:ln w="38100">
              <a:solidFill>
                <a:schemeClr val="bg1"/>
              </a:solidFill>
              <a:miter lim="400000"/>
            </a:ln>
          </p:spPr>
          <p:txBody>
            <a:bodyPr lIns="25400" tIns="25400" rIns="25400" bIns="25400" anchor="ctr"/>
            <a:lstStyle/>
            <a:p>
              <a:pPr defTabSz="412750" eaLnBrk="0" fontAlgn="base" hangingPunct="0">
                <a:spcBef>
                  <a:spcPct val="0"/>
                </a:spcBef>
                <a:spcAft>
                  <a:spcPct val="0"/>
                </a:spcAft>
                <a:defRPr sz="2400">
                  <a:effectLst>
                    <a:outerShdw blurRad="25400" dist="23998" dir="2700000" rotWithShape="0">
                      <a:srgbClr val="000000">
                        <a:alpha val="31034"/>
                      </a:srgbClr>
                    </a:outerShdw>
                  </a:effectLst>
                </a:defRPr>
              </a:pPr>
              <a:endParaRPr sz="1200">
                <a:solidFill>
                  <a:srgbClr val="74808C"/>
                </a:solidFill>
                <a:effectLst>
                  <a:outerShdw blurRad="25400" dist="23998" dir="2700000" rotWithShape="0">
                    <a:srgbClr val="000000">
                      <a:alpha val="31034"/>
                    </a:srgbClr>
                  </a:outerShdw>
                </a:effectLst>
                <a:latin typeface="Poppins" charset="0"/>
                <a:sym typeface="Poppins" charset="0"/>
              </a:endParaRPr>
            </a:p>
          </p:txBody>
        </p:sp>
      </p:grpSp>
      <p:sp>
        <p:nvSpPr>
          <p:cNvPr id="20" name="文本框 19"/>
          <p:cNvSpPr txBox="1"/>
          <p:nvPr/>
        </p:nvSpPr>
        <p:spPr>
          <a:xfrm>
            <a:off x="1444220" y="2666875"/>
            <a:ext cx="4169533" cy="1200329"/>
          </a:xfrm>
          <a:prstGeom prst="rect">
            <a:avLst/>
          </a:prstGeom>
          <a:noFill/>
        </p:spPr>
        <p:txBody>
          <a:bodyPr wrap="square" rtlCol="0">
            <a:spAutoFit/>
          </a:bodyPr>
          <a:lstStyle/>
          <a:p>
            <a:pPr algn="dist"/>
            <a:r>
              <a:rPr lang="zh-CN" altLang="en-US" sz="7200" b="1" dirty="0">
                <a:solidFill>
                  <a:prstClr val="black">
                    <a:lumMod val="75000"/>
                    <a:lumOff val="25000"/>
                  </a:prstClr>
                </a:solidFill>
                <a:latin typeface="仓耳玄三M W05" panose="02020400000000000000" pitchFamily="18" charset="-122"/>
                <a:ea typeface="仓耳玄三M W05" panose="02020400000000000000" pitchFamily="18" charset="-122"/>
                <a:sym typeface="Poppins" charset="0"/>
              </a:rPr>
              <a:t>谢谢大家</a:t>
            </a:r>
            <a:endParaRPr lang="zh-CN" altLang="en-US" sz="7200" b="1" dirty="0">
              <a:solidFill>
                <a:prstClr val="black">
                  <a:lumMod val="75000"/>
                  <a:lumOff val="25000"/>
                </a:prstClr>
              </a:solidFill>
              <a:latin typeface="仓耳玄三M W05" panose="02020400000000000000" pitchFamily="18" charset="-122"/>
              <a:ea typeface="仓耳玄三M W05" panose="02020400000000000000" pitchFamily="18" charset="-122"/>
              <a:sym typeface="Poppins" charset="0"/>
            </a:endParaRPr>
          </a:p>
        </p:txBody>
      </p:sp>
      <p:sp>
        <p:nvSpPr>
          <p:cNvPr id="12" name="矩形 11"/>
          <p:cNvSpPr/>
          <p:nvPr/>
        </p:nvSpPr>
        <p:spPr>
          <a:xfrm>
            <a:off x="1591093" y="3904491"/>
            <a:ext cx="2986323" cy="760978"/>
          </a:xfrm>
          <a:prstGeom prst="rect">
            <a:avLst/>
          </a:prstGeom>
        </p:spPr>
        <p:txBody>
          <a:bodyPr wrap="square">
            <a:spAutoFit/>
          </a:bodyPr>
          <a:lstStyle/>
          <a:p>
            <a:pPr defTabSz="412750" eaLnBrk="0" fontAlgn="base" hangingPunct="0">
              <a:lnSpc>
                <a:spcPct val="150000"/>
              </a:lnSpc>
              <a:spcBef>
                <a:spcPct val="0"/>
              </a:spcBef>
              <a:spcAft>
                <a:spcPct val="0"/>
              </a:spcAft>
              <a:buSzPct val="25000"/>
            </a:pPr>
            <a:r>
              <a:rPr lang="en-US" altLang="zh-CN" sz="1000" dirty="0">
                <a:solidFill>
                  <a:srgbClr val="74808C"/>
                </a:solidFill>
                <a:latin typeface="Poppins" charset="0"/>
                <a:sym typeface="Poppins" charset="0"/>
              </a:rPr>
              <a:t>Theme color makes PPT more convenient to change.</a:t>
            </a:r>
            <a:endParaRPr lang="en-US" altLang="zh-CN" sz="1000" dirty="0">
              <a:solidFill>
                <a:srgbClr val="74808C"/>
              </a:solidFill>
              <a:latin typeface="Poppins" charset="0"/>
              <a:sym typeface="Poppins" charset="0"/>
            </a:endParaRPr>
          </a:p>
          <a:p>
            <a:pPr defTabSz="412750" eaLnBrk="0" fontAlgn="base" hangingPunct="0">
              <a:lnSpc>
                <a:spcPct val="150000"/>
              </a:lnSpc>
              <a:spcBef>
                <a:spcPct val="0"/>
              </a:spcBef>
              <a:spcAft>
                <a:spcPct val="0"/>
              </a:spcAft>
              <a:buSzPct val="25000"/>
            </a:pPr>
            <a:r>
              <a:rPr lang="en-US" altLang="zh-CN" sz="1000" dirty="0">
                <a:solidFill>
                  <a:srgbClr val="74808C"/>
                </a:solidFill>
                <a:latin typeface="Poppins" charset="0"/>
                <a:sym typeface="Poppins" charset="0"/>
              </a:rPr>
              <a:t>Adjust the spacing to adapt to Chinese typesetting, use the reference line in PPT.</a:t>
            </a:r>
            <a:endParaRPr lang="en-US" altLang="zh-CN" sz="1000" dirty="0">
              <a:solidFill>
                <a:srgbClr val="74808C"/>
              </a:solidFill>
              <a:latin typeface="Poppins" charset="0"/>
              <a:sym typeface="Poppins" charset="0"/>
            </a:endParaRPr>
          </a:p>
        </p:txBody>
      </p:sp>
      <p:sp>
        <p:nvSpPr>
          <p:cNvPr id="13" name="矩形: 圆角 12"/>
          <p:cNvSpPr/>
          <p:nvPr/>
        </p:nvSpPr>
        <p:spPr bwMode="auto">
          <a:xfrm>
            <a:off x="1692256" y="4885398"/>
            <a:ext cx="1391999" cy="400109"/>
          </a:xfrm>
          <a:prstGeom prst="roundRect">
            <a:avLst>
              <a:gd name="adj" fmla="val 22981"/>
            </a:avLst>
          </a:prstGeom>
          <a:solidFill>
            <a:srgbClr val="3E3791"/>
          </a:solidFill>
          <a:ln w="12700" cap="flat" cmpd="sng" algn="ctr">
            <a:noFill/>
            <a:prstDash val="solid"/>
            <a:miter lim="400000"/>
            <a:headEnd type="none" w="med" len="med"/>
            <a:tailEnd type="none" w="med" len="med"/>
          </a:ln>
          <a:effectLst>
            <a:outerShdw blurRad="25400" algn="ctr" rotWithShape="0">
              <a:srgbClr val="000000">
                <a:alpha val="50000"/>
              </a:srgbClr>
            </a:outerShdw>
          </a:effectLst>
        </p:spPr>
        <p:txBody>
          <a:bodyPr vert="horz" wrap="square" lIns="19050" tIns="19050" rIns="19050" bIns="19050" numCol="1" rtlCol="0" anchor="ctr" anchorCtr="0" compatLnSpc="1">
            <a:spAutoFit/>
          </a:bodyPr>
          <a:lstStyle/>
          <a:p>
            <a:pPr defTabSz="412750" fontAlgn="base" hangingPunct="0">
              <a:spcBef>
                <a:spcPct val="0"/>
              </a:spcBef>
              <a:spcAft>
                <a:spcPct val="0"/>
              </a:spcAft>
            </a:pPr>
            <a:endParaRPr lang="zh-CN" altLang="en-US" sz="1000">
              <a:solidFill>
                <a:srgbClr val="74808C"/>
              </a:solidFill>
              <a:latin typeface="Poppins" charset="0"/>
              <a:ea typeface="Poppins" charset="0"/>
              <a:cs typeface="Poppins" charset="0"/>
              <a:sym typeface="Poppins" charset="0"/>
            </a:endParaRPr>
          </a:p>
        </p:txBody>
      </p:sp>
      <p:sp>
        <p:nvSpPr>
          <p:cNvPr id="23" name="文本框 22"/>
          <p:cNvSpPr txBox="1"/>
          <p:nvPr/>
        </p:nvSpPr>
        <p:spPr>
          <a:xfrm>
            <a:off x="1797053" y="4878169"/>
            <a:ext cx="1272081" cy="398780"/>
          </a:xfrm>
          <a:prstGeom prst="rect">
            <a:avLst/>
          </a:prstGeom>
          <a:noFill/>
        </p:spPr>
        <p:txBody>
          <a:bodyPr wrap="square" rtlCol="0">
            <a:spAutoFit/>
          </a:bodyPr>
          <a:lstStyle/>
          <a:p>
            <a:pPr algn="dist"/>
            <a:r>
              <a:rPr lang="en-US" altLang="zh-CN" sz="2000" b="1" dirty="0">
                <a:solidFill>
                  <a:srgbClr val="FFFFFF"/>
                </a:solidFill>
                <a:latin typeface="仓耳玄三M W05" panose="02020400000000000000" pitchFamily="18" charset="-122"/>
                <a:ea typeface="仓耳玄三M W05" panose="02020400000000000000" pitchFamily="18" charset="-122"/>
                <a:sym typeface="Poppins" charset="0"/>
              </a:rPr>
              <a:t>20</a:t>
            </a:r>
            <a:r>
              <a:rPr lang="en-US" sz="2000" b="1" dirty="0">
                <a:solidFill>
                  <a:srgbClr val="FFFFFF"/>
                </a:solidFill>
                <a:latin typeface="仓耳玄三M W05" panose="02020400000000000000" pitchFamily="18" charset="-122"/>
                <a:ea typeface="仓耳玄三M W05" panose="02020400000000000000" pitchFamily="18" charset="-122"/>
                <a:sym typeface="Poppins" charset="0"/>
              </a:rPr>
              <a:t>21</a:t>
            </a:r>
            <a:endParaRPr lang="en-US" sz="2000" b="1" dirty="0">
              <a:solidFill>
                <a:srgbClr val="FFFFFF"/>
              </a:solidFill>
              <a:latin typeface="仓耳玄三M W05" panose="02020400000000000000" pitchFamily="18" charset="-122"/>
              <a:ea typeface="仓耳玄三M W05" panose="02020400000000000000" pitchFamily="18" charset="-122"/>
              <a:sym typeface="Poppins" charset="0"/>
            </a:endParaRPr>
          </a:p>
        </p:txBody>
      </p:sp>
      <p:sp>
        <p:nvSpPr>
          <p:cNvPr id="17" name="Rectangle 3"/>
          <p:cNvSpPr/>
          <p:nvPr/>
        </p:nvSpPr>
        <p:spPr bwMode="auto">
          <a:xfrm rot="2700000">
            <a:off x="-1269387" y="-1280222"/>
            <a:ext cx="2538774" cy="2560444"/>
          </a:xfrm>
          <a:prstGeom prst="rect">
            <a:avLst/>
          </a:prstGeom>
          <a:solidFill>
            <a:srgbClr val="DF2841"/>
          </a:solidFill>
          <a:ln w="12700" cap="flat" cmpd="sng" algn="ctr">
            <a:noFill/>
            <a:prstDash val="solid"/>
            <a:miter lim="400000"/>
            <a:headEnd type="none" w="med" len="med"/>
            <a:tailEnd type="none" w="med" len="med"/>
          </a:ln>
          <a:effectLst/>
        </p:spPr>
        <p:txBody>
          <a:bodyPr vert="horz" wrap="square" lIns="19050" tIns="19050" rIns="19050" bIns="19050" numCol="1" rtlCol="0" anchor="ctr" anchorCtr="0" compatLnSpc="1">
            <a:spAutoFit/>
          </a:bodyPr>
          <a:lstStyle/>
          <a:p>
            <a:pPr defTabSz="412750" fontAlgn="base" hangingPunct="0">
              <a:spcBef>
                <a:spcPct val="0"/>
              </a:spcBef>
              <a:spcAft>
                <a:spcPct val="0"/>
              </a:spcAft>
            </a:pPr>
            <a:endParaRPr lang="en-US" sz="1000">
              <a:solidFill>
                <a:srgbClr val="74808C"/>
              </a:solidFill>
              <a:latin typeface="Poppins" charset="0"/>
              <a:ea typeface="Poppins" charset="0"/>
              <a:cs typeface="Poppins" charset="0"/>
              <a:sym typeface="Poppins"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0-#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0-#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0-#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par>
                                <p:cTn id="39" presetID="14" presetClass="entr" presetSubtype="1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randombar(horizontal)">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20" grpId="0"/>
      <p:bldP spid="12" grpId="0"/>
      <p:bldP spid="13" grpId="0" animBg="1"/>
      <p:bldP spid="23"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6935" y="551815"/>
            <a:ext cx="3246120" cy="706755"/>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软件</a:t>
            </a: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需求分析</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101" name="文本框 100"/>
          <p:cNvSpPr txBox="1"/>
          <p:nvPr/>
        </p:nvSpPr>
        <p:spPr>
          <a:xfrm>
            <a:off x="1033780" y="1258570"/>
            <a:ext cx="4530090" cy="5631180"/>
          </a:xfrm>
          <a:prstGeom prst="rect">
            <a:avLst/>
          </a:prstGeom>
          <a:noFill/>
          <a:ln w="9525">
            <a:noFill/>
          </a:ln>
        </p:spPr>
        <p:txBody>
          <a:bodyPr wrap="square">
            <a:spAutoFit/>
          </a:bodyPr>
          <a:p>
            <a:pPr indent="0"/>
            <a:r>
              <a:rPr lang="zh-CN" sz="2000" b="0">
                <a:latin typeface="Calibri" panose="020F0502020204030204" charset="0"/>
                <a:ea typeface="宋体" panose="02010600030101010101" pitchFamily="2" charset="-122"/>
              </a:rPr>
              <a:t>功能性需求分类日程管理程序主要完成的操作有以下</a:t>
            </a:r>
            <a:r>
              <a:rPr lang="zh-CN" sz="2000" b="0">
                <a:latin typeface="Calibri" panose="020F0502020204030204" charset="0"/>
                <a:ea typeface="宋体" panose="02010600030101010101" pitchFamily="2" charset="-122"/>
              </a:rPr>
              <a:t>几点：（1）用户管理：</a:t>
            </a:r>
            <a:r>
              <a:rPr lang="en-US" sz="2000" b="0">
                <a:latin typeface="Calibri" panose="020F0502020204030204" charset="0"/>
                <a:ea typeface="宋体" panose="02010600030101010101" pitchFamily="2" charset="-122"/>
              </a:rPr>
              <a:t>A. </a:t>
            </a:r>
            <a:r>
              <a:rPr lang="zh-CN" sz="2000" b="0">
                <a:latin typeface="Calibri" panose="020F0502020204030204" charset="0"/>
                <a:ea typeface="宋体" panose="02010600030101010101" pitchFamily="2" charset="-122"/>
              </a:rPr>
              <a:t>用户注册：新建用户填写必要的用户信息设置用户名及密码；</a:t>
            </a:r>
            <a:r>
              <a:rPr lang="en-US" sz="2000" b="0">
                <a:latin typeface="Calibri" panose="020F0502020204030204" charset="0"/>
                <a:ea typeface="宋体" panose="02010600030101010101" pitchFamily="2" charset="-122"/>
              </a:rPr>
              <a:t>B. </a:t>
            </a:r>
            <a:r>
              <a:rPr lang="zh-CN" sz="2000" b="0">
                <a:latin typeface="Calibri" panose="020F0502020204030204" charset="0"/>
                <a:ea typeface="宋体" panose="02010600030101010101" pitchFamily="2" charset="-122"/>
              </a:rPr>
              <a:t>用户查询信息：用户使用正确的已注册的密码与用户名验证登陆后可进行账号信息的查询；</a:t>
            </a:r>
            <a:r>
              <a:rPr lang="en-US" sz="2000" b="0">
                <a:latin typeface="Calibri" panose="020F0502020204030204" charset="0"/>
                <a:ea typeface="宋体" panose="02010600030101010101" pitchFamily="2" charset="-122"/>
              </a:rPr>
              <a:t>C. </a:t>
            </a:r>
            <a:r>
              <a:rPr lang="zh-CN" sz="2000" b="0">
                <a:latin typeface="Calibri" panose="020F0502020204030204" charset="0"/>
                <a:ea typeface="宋体" panose="02010600030101010101" pitchFamily="2" charset="-122"/>
              </a:rPr>
              <a:t>用户修改信息：用户使用正确的已注册的密码与用户名验证登陆后可进行账号信息的修改；</a:t>
            </a:r>
            <a:r>
              <a:rPr lang="en-US" sz="2000" b="0">
                <a:latin typeface="Calibri" panose="020F0502020204030204" charset="0"/>
                <a:ea typeface="宋体" panose="02010600030101010101" pitchFamily="2" charset="-122"/>
              </a:rPr>
              <a:t>D. </a:t>
            </a:r>
            <a:r>
              <a:rPr lang="zh-CN" sz="2000" b="0">
                <a:latin typeface="Calibri" panose="020F0502020204030204" charset="0"/>
                <a:ea typeface="宋体" panose="02010600030101010101" pitchFamily="2" charset="-122"/>
              </a:rPr>
              <a:t>用户删除信息：（待实现）用户使用正确的已注册的密码与用户名验证登陆后可进行账号信息的删除；（待</a:t>
            </a:r>
            <a:r>
              <a:rPr lang="zh-CN" sz="2000" b="0">
                <a:latin typeface="Calibri" panose="020F0502020204030204" charset="0"/>
                <a:ea typeface="宋体" panose="02010600030101010101" pitchFamily="2" charset="-122"/>
              </a:rPr>
              <a:t>实现）</a:t>
            </a:r>
            <a:endParaRPr lang="zh-CN" sz="2000" b="0">
              <a:latin typeface="Calibri" panose="020F0502020204030204" charset="0"/>
              <a:ea typeface="宋体" panose="02010600030101010101" pitchFamily="2" charset="-122"/>
            </a:endParaRPr>
          </a:p>
          <a:p>
            <a:endParaRPr lang="zh-CN" altLang="en-US" sz="2000"/>
          </a:p>
        </p:txBody>
      </p:sp>
      <p:sp>
        <p:nvSpPr>
          <p:cNvPr id="2" name="文本框 1"/>
          <p:cNvSpPr txBox="1"/>
          <p:nvPr/>
        </p:nvSpPr>
        <p:spPr>
          <a:xfrm>
            <a:off x="6421120" y="2185035"/>
            <a:ext cx="4264660" cy="4092575"/>
          </a:xfrm>
          <a:prstGeom prst="rect">
            <a:avLst/>
          </a:prstGeom>
          <a:noFill/>
        </p:spPr>
        <p:txBody>
          <a:bodyPr wrap="square" rtlCol="0" anchor="t">
            <a:spAutoFit/>
          </a:bodyPr>
          <a:p>
            <a:pPr indent="0"/>
            <a:r>
              <a:rPr lang="zh-CN" sz="2000">
                <a:latin typeface="Calibri" panose="020F0502020204030204" charset="0"/>
                <a:ea typeface="宋体" panose="02010600030101010101" pitchFamily="2" charset="-122"/>
                <a:sym typeface="+mn-ea"/>
              </a:rPr>
              <a:t>（2）日程管理：</a:t>
            </a:r>
            <a:r>
              <a:rPr lang="en-US" sz="2000">
                <a:latin typeface="Calibri" panose="020F0502020204030204" charset="0"/>
                <a:ea typeface="宋体" panose="02010600030101010101" pitchFamily="2" charset="-122"/>
                <a:sym typeface="+mn-ea"/>
              </a:rPr>
              <a:t>A. </a:t>
            </a:r>
            <a:r>
              <a:rPr lang="zh-CN" sz="2000">
                <a:latin typeface="Calibri" panose="020F0502020204030204" charset="0"/>
                <a:ea typeface="宋体" panose="02010600030101010101" pitchFamily="2" charset="-122"/>
                <a:sym typeface="+mn-ea"/>
              </a:rPr>
              <a:t>新建日程信息</a:t>
            </a:r>
            <a:r>
              <a:rPr lang="en-US" sz="2000">
                <a:latin typeface="Calibri" panose="020F0502020204030204" charset="0"/>
                <a:ea typeface="宋体" panose="02010600030101010101" pitchFamily="2" charset="-122"/>
                <a:sym typeface="+mn-ea"/>
              </a:rPr>
              <a:t>B. </a:t>
            </a:r>
            <a:r>
              <a:rPr lang="zh-CN" sz="2000">
                <a:latin typeface="Calibri" panose="020F0502020204030204" charset="0"/>
                <a:ea typeface="宋体" panose="02010600030101010101" pitchFamily="2" charset="-122"/>
                <a:sym typeface="+mn-ea"/>
              </a:rPr>
              <a:t>修改日程信息</a:t>
            </a:r>
            <a:r>
              <a:rPr lang="en-US" sz="2000">
                <a:latin typeface="Calibri" panose="020F0502020204030204" charset="0"/>
                <a:ea typeface="宋体" panose="02010600030101010101" pitchFamily="2" charset="-122"/>
                <a:sym typeface="+mn-ea"/>
              </a:rPr>
              <a:t>C. </a:t>
            </a:r>
            <a:r>
              <a:rPr lang="zh-CN" sz="2000">
                <a:latin typeface="Calibri" panose="020F0502020204030204" charset="0"/>
                <a:ea typeface="宋体" panose="02010600030101010101" pitchFamily="2" charset="-122"/>
                <a:sym typeface="+mn-ea"/>
              </a:rPr>
              <a:t>删除日程信息</a:t>
            </a:r>
            <a:r>
              <a:rPr lang="en-US" sz="2000">
                <a:latin typeface="Calibri" panose="020F0502020204030204" charset="0"/>
                <a:ea typeface="宋体" panose="02010600030101010101" pitchFamily="2" charset="-122"/>
                <a:sym typeface="+mn-ea"/>
              </a:rPr>
              <a:t>D. </a:t>
            </a:r>
            <a:r>
              <a:rPr lang="zh-CN" sz="2000">
                <a:latin typeface="Calibri" panose="020F0502020204030204" charset="0"/>
                <a:ea typeface="宋体" panose="02010600030101010101" pitchFamily="2" charset="-122"/>
                <a:sym typeface="+mn-ea"/>
              </a:rPr>
              <a:t>日程信息提醒</a:t>
            </a:r>
            <a:r>
              <a:rPr lang="en-US" sz="2000">
                <a:latin typeface="Calibri" panose="020F0502020204030204" charset="0"/>
                <a:ea typeface="宋体" panose="02010600030101010101" pitchFamily="2" charset="-122"/>
                <a:sym typeface="+mn-ea"/>
              </a:rPr>
              <a:t>E. </a:t>
            </a:r>
            <a:r>
              <a:rPr lang="zh-CN" sz="2000">
                <a:latin typeface="Calibri" panose="020F0502020204030204" charset="0"/>
                <a:ea typeface="宋体" panose="02010600030101010101" pitchFamily="2" charset="-122"/>
                <a:sym typeface="+mn-ea"/>
              </a:rPr>
              <a:t>日程信息的查询与展示</a:t>
            </a:r>
            <a:r>
              <a:rPr lang="en-US" sz="2000">
                <a:latin typeface="Calibri" panose="020F0502020204030204" charset="0"/>
                <a:ea typeface="宋体" panose="02010600030101010101" pitchFamily="2" charset="-122"/>
                <a:sym typeface="+mn-ea"/>
              </a:rPr>
              <a:t>F. </a:t>
            </a:r>
            <a:r>
              <a:rPr lang="zh-CN" sz="2000">
                <a:latin typeface="Calibri" panose="020F0502020204030204" charset="0"/>
                <a:ea typeface="宋体" panose="02010600030101010101" pitchFamily="2" charset="-122"/>
                <a:sym typeface="+mn-ea"/>
              </a:rPr>
              <a:t>分享日程信息</a:t>
            </a:r>
            <a:endParaRPr lang="zh-CN" sz="2000">
              <a:latin typeface="Calibri" panose="020F0502020204030204" charset="0"/>
              <a:ea typeface="宋体" panose="02010600030101010101" pitchFamily="2" charset="-122"/>
              <a:sym typeface="+mn-ea"/>
            </a:endParaRPr>
          </a:p>
          <a:p>
            <a:pPr indent="0"/>
            <a:r>
              <a:rPr lang="en-US" altLang="zh-CN" sz="2000">
                <a:latin typeface="Calibri" panose="020F0502020204030204" charset="0"/>
                <a:ea typeface="宋体" panose="02010600030101010101" pitchFamily="2" charset="-122"/>
                <a:sym typeface="+mn-ea"/>
              </a:rPr>
              <a:t>G.</a:t>
            </a:r>
            <a:r>
              <a:rPr lang="zh-CN" altLang="en-US" sz="2000">
                <a:latin typeface="Calibri" panose="020F0502020204030204" charset="0"/>
                <a:ea typeface="宋体" panose="02010600030101010101" pitchFamily="2" charset="-122"/>
                <a:sym typeface="+mn-ea"/>
              </a:rPr>
              <a:t>日程信息个性化推荐</a:t>
            </a:r>
            <a:r>
              <a:rPr lang="zh-CN" sz="2000">
                <a:latin typeface="Calibri" panose="020F0502020204030204" charset="0"/>
                <a:ea typeface="宋体" panose="02010600030101010101" pitchFamily="2" charset="-122"/>
                <a:sym typeface="+mn-ea"/>
              </a:rPr>
              <a:t>（3）日记管理：</a:t>
            </a:r>
            <a:r>
              <a:rPr lang="en-US" sz="2000">
                <a:latin typeface="Calibri" panose="020F0502020204030204" charset="0"/>
                <a:ea typeface="宋体" panose="02010600030101010101" pitchFamily="2" charset="-122"/>
                <a:sym typeface="+mn-ea"/>
              </a:rPr>
              <a:t>A. </a:t>
            </a:r>
            <a:r>
              <a:rPr lang="zh-CN" sz="2000">
                <a:latin typeface="Calibri" panose="020F0502020204030204" charset="0"/>
                <a:ea typeface="宋体" panose="02010600030101010101" pitchFamily="2" charset="-122"/>
                <a:sym typeface="+mn-ea"/>
              </a:rPr>
              <a:t>新建日记信息</a:t>
            </a:r>
            <a:r>
              <a:rPr lang="en-US" sz="2000">
                <a:latin typeface="Calibri" panose="020F0502020204030204" charset="0"/>
                <a:ea typeface="宋体" panose="02010600030101010101" pitchFamily="2" charset="-122"/>
                <a:sym typeface="+mn-ea"/>
              </a:rPr>
              <a:t>B. </a:t>
            </a:r>
            <a:r>
              <a:rPr lang="zh-CN" sz="2000">
                <a:latin typeface="Calibri" panose="020F0502020204030204" charset="0"/>
                <a:ea typeface="宋体" panose="02010600030101010101" pitchFamily="2" charset="-122"/>
                <a:sym typeface="+mn-ea"/>
              </a:rPr>
              <a:t>修改日记信息</a:t>
            </a:r>
            <a:r>
              <a:rPr lang="en-US" sz="2000">
                <a:latin typeface="Calibri" panose="020F0502020204030204" charset="0"/>
                <a:ea typeface="宋体" panose="02010600030101010101" pitchFamily="2" charset="-122"/>
                <a:sym typeface="+mn-ea"/>
              </a:rPr>
              <a:t>C. </a:t>
            </a:r>
            <a:r>
              <a:rPr lang="zh-CN" sz="2000">
                <a:latin typeface="Calibri" panose="020F0502020204030204" charset="0"/>
                <a:ea typeface="宋体" panose="02010600030101010101" pitchFamily="2" charset="-122"/>
                <a:sym typeface="+mn-ea"/>
              </a:rPr>
              <a:t>删除日记信息</a:t>
            </a:r>
            <a:r>
              <a:rPr lang="en-US" sz="2000">
                <a:latin typeface="Calibri" panose="020F0502020204030204" charset="0"/>
                <a:ea typeface="宋体" panose="02010600030101010101" pitchFamily="2" charset="-122"/>
                <a:sym typeface="+mn-ea"/>
              </a:rPr>
              <a:t>D. </a:t>
            </a:r>
            <a:r>
              <a:rPr lang="zh-CN" sz="2000">
                <a:latin typeface="Calibri" panose="020F0502020204030204" charset="0"/>
                <a:ea typeface="宋体" panose="02010600030101010101" pitchFamily="2" charset="-122"/>
                <a:sym typeface="+mn-ea"/>
              </a:rPr>
              <a:t>日记信息的查询与展示</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1665" y="551815"/>
            <a:ext cx="3756660" cy="701040"/>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小组成员及分工</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100" name="图片 99"/>
          <p:cNvPicPr/>
          <p:nvPr/>
        </p:nvPicPr>
        <p:blipFill>
          <a:blip r:embed="rId1"/>
          <a:stretch>
            <a:fillRect/>
          </a:stretch>
        </p:blipFill>
        <p:spPr>
          <a:xfrm>
            <a:off x="1085850" y="1643063"/>
            <a:ext cx="10020300" cy="35718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p:nvPr/>
        </p:nvSpPr>
        <p:spPr>
          <a:xfrm>
            <a:off x="6049714" y="-43998"/>
            <a:ext cx="6142286" cy="5289765"/>
          </a:xfrm>
          <a:custGeom>
            <a:avLst/>
            <a:gdLst>
              <a:gd name="connsiteX0" fmla="*/ 0 w 3577389"/>
              <a:gd name="connsiteY0" fmla="*/ 0 h 3577389"/>
              <a:gd name="connsiteX1" fmla="*/ 3577389 w 3577389"/>
              <a:gd name="connsiteY1" fmla="*/ 0 h 3577389"/>
              <a:gd name="connsiteX2" fmla="*/ 3577389 w 3577389"/>
              <a:gd name="connsiteY2" fmla="*/ 3577389 h 3577389"/>
              <a:gd name="connsiteX3" fmla="*/ 0 w 3577389"/>
              <a:gd name="connsiteY3" fmla="*/ 3577389 h 3577389"/>
              <a:gd name="connsiteX4" fmla="*/ 0 w 3577389"/>
              <a:gd name="connsiteY4" fmla="*/ 0 h 3577389"/>
              <a:gd name="connsiteX0-1" fmla="*/ 20626 w 3598015"/>
              <a:gd name="connsiteY0-2" fmla="*/ 0 h 3577389"/>
              <a:gd name="connsiteX1-3" fmla="*/ 3598015 w 3598015"/>
              <a:gd name="connsiteY1-4" fmla="*/ 0 h 3577389"/>
              <a:gd name="connsiteX2-5" fmla="*/ 3598015 w 3598015"/>
              <a:gd name="connsiteY2-6" fmla="*/ 3577389 h 3577389"/>
              <a:gd name="connsiteX3-7" fmla="*/ 0 w 3598015"/>
              <a:gd name="connsiteY3-8" fmla="*/ 490429 h 3577389"/>
              <a:gd name="connsiteX4-9" fmla="*/ 20626 w 3598015"/>
              <a:gd name="connsiteY4-10" fmla="*/ 0 h 3577389"/>
              <a:gd name="connsiteX0-11" fmla="*/ 611387 w 4188776"/>
              <a:gd name="connsiteY0-12" fmla="*/ 30004 h 3607393"/>
              <a:gd name="connsiteX1-13" fmla="*/ 4188776 w 4188776"/>
              <a:gd name="connsiteY1-14" fmla="*/ 30004 h 3607393"/>
              <a:gd name="connsiteX2-15" fmla="*/ 4188776 w 4188776"/>
              <a:gd name="connsiteY2-16" fmla="*/ 3607393 h 3607393"/>
              <a:gd name="connsiteX3-17" fmla="*/ 0 w 4188776"/>
              <a:gd name="connsiteY3-18" fmla="*/ 0 h 3607393"/>
              <a:gd name="connsiteX4-19" fmla="*/ 611387 w 4188776"/>
              <a:gd name="connsiteY4-20" fmla="*/ 30004 h 36073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8776" h="3607393">
                <a:moveTo>
                  <a:pt x="611387" y="30004"/>
                </a:moveTo>
                <a:lnTo>
                  <a:pt x="4188776" y="30004"/>
                </a:lnTo>
                <a:lnTo>
                  <a:pt x="4188776" y="3607393"/>
                </a:lnTo>
                <a:lnTo>
                  <a:pt x="0" y="0"/>
                </a:lnTo>
                <a:lnTo>
                  <a:pt x="611387" y="30004"/>
                </a:lnTo>
                <a:close/>
              </a:path>
            </a:pathLst>
          </a:cu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占位符 2" descr="C:\Users\Administrator\Desktop\华东师范大学图片\微信图片_2020011111444920.jpg微信图片_2020011111444920"/>
          <p:cNvPicPr>
            <a:picLocks noGrp="1" noChangeAspect="1"/>
          </p:cNvPicPr>
          <p:nvPr>
            <p:ph type="pic" sz="quarter" idx="10"/>
          </p:nvPr>
        </p:nvPicPr>
        <p:blipFill>
          <a:blip r:embed="rId1"/>
          <a:srcRect l="2046" t="4987" b="23352"/>
          <a:stretch>
            <a:fillRect/>
          </a:stretch>
        </p:blipFill>
        <p:spPr>
          <a:xfrm>
            <a:off x="4974217" y="855493"/>
            <a:ext cx="7327900" cy="3556635"/>
          </a:xfrm>
        </p:spPr>
      </p:pic>
      <p:sp>
        <p:nvSpPr>
          <p:cNvPr id="9" name="TextBox 8"/>
          <p:cNvSpPr txBox="1"/>
          <p:nvPr/>
        </p:nvSpPr>
        <p:spPr>
          <a:xfrm>
            <a:off x="848776" y="3518226"/>
            <a:ext cx="4139847" cy="944880"/>
          </a:xfrm>
          <a:prstGeom prst="rect">
            <a:avLst/>
          </a:prstGeom>
          <a:noFill/>
        </p:spPr>
        <p:txBody>
          <a:bodyPr wrap="square" rtlCol="0">
            <a:spAutoFit/>
          </a:bodyPr>
          <a:lstStyle/>
          <a:p>
            <a:pPr algn="l" defTabSz="914400"/>
            <a:r>
              <a:rPr lang="en-US" altLang="zh-CN" sz="2800" b="1" dirty="0">
                <a:solidFill>
                  <a:prstClr val="black">
                    <a:lumMod val="75000"/>
                    <a:lumOff val="25000"/>
                  </a:prstClr>
                </a:solidFill>
                <a:latin typeface="仓耳玄三M W05" panose="02020400000000000000" pitchFamily="18" charset="-122"/>
                <a:ea typeface="仓耳玄三M W05" panose="02020400000000000000" pitchFamily="18" charset="-122"/>
                <a:sym typeface="+mn-ea"/>
              </a:rPr>
              <a:t>App functionalities &amp; Features</a:t>
            </a:r>
            <a:endParaRPr lang="zh-CN" altLang="en-US" sz="2800" dirty="0">
              <a:solidFill>
                <a:schemeClr val="tx1">
                  <a:lumMod val="85000"/>
                  <a:lumOff val="15000"/>
                </a:schemeClr>
              </a:solidFill>
              <a:latin typeface="仓耳玄三M W05" panose="02020400000000000000" pitchFamily="18" charset="-122"/>
              <a:ea typeface="仓耳玄三M W05" panose="02020400000000000000" pitchFamily="18" charset="-122"/>
            </a:endParaRPr>
          </a:p>
        </p:txBody>
      </p:sp>
      <p:sp>
        <p:nvSpPr>
          <p:cNvPr id="7" name="Parallelogram 6"/>
          <p:cNvSpPr/>
          <p:nvPr/>
        </p:nvSpPr>
        <p:spPr>
          <a:xfrm>
            <a:off x="4683160" y="809964"/>
            <a:ext cx="1180947" cy="3428553"/>
          </a:xfrm>
          <a:prstGeom prst="parallelogram">
            <a:avLst>
              <a:gd name="adj" fmla="val 74042"/>
            </a:avLst>
          </a:prstGeom>
          <a:solidFill>
            <a:srgbClr val="DF284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5"/>
          </a:p>
        </p:txBody>
      </p:sp>
      <p:sp>
        <p:nvSpPr>
          <p:cNvPr id="10" name="Rectangle 9"/>
          <p:cNvSpPr/>
          <p:nvPr/>
        </p:nvSpPr>
        <p:spPr>
          <a:xfrm>
            <a:off x="5417694" y="4398997"/>
            <a:ext cx="1833568" cy="2172559"/>
          </a:xfrm>
          <a:prstGeom prst="rect">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107675" y="4701993"/>
            <a:ext cx="835945" cy="835945"/>
            <a:chOff x="5978526" y="4030663"/>
            <a:chExt cx="239713" cy="239713"/>
          </a:xfrm>
          <a:solidFill>
            <a:schemeClr val="bg1"/>
          </a:solidFill>
        </p:grpSpPr>
        <p:sp>
          <p:nvSpPr>
            <p:cNvPr id="20" name="Freeform 424"/>
            <p:cNvSpPr/>
            <p:nvPr/>
          </p:nvSpPr>
          <p:spPr bwMode="auto">
            <a:xfrm>
              <a:off x="6015038" y="4056063"/>
              <a:ext cx="26988" cy="26988"/>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425"/>
            <p:cNvSpPr/>
            <p:nvPr/>
          </p:nvSpPr>
          <p:spPr bwMode="auto">
            <a:xfrm>
              <a:off x="5978526" y="4135438"/>
              <a:ext cx="28575" cy="14288"/>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2" name="Freeform 426"/>
            <p:cNvSpPr/>
            <p:nvPr/>
          </p:nvSpPr>
          <p:spPr bwMode="auto">
            <a:xfrm>
              <a:off x="6188076" y="4149725"/>
              <a:ext cx="30163" cy="1587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3" name="Freeform 427"/>
            <p:cNvSpPr/>
            <p:nvPr/>
          </p:nvSpPr>
          <p:spPr bwMode="auto">
            <a:xfrm>
              <a:off x="6165851" y="4067175"/>
              <a:ext cx="25400" cy="26988"/>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4" name="Freeform 428"/>
            <p:cNvSpPr/>
            <p:nvPr/>
          </p:nvSpPr>
          <p:spPr bwMode="auto">
            <a:xfrm>
              <a:off x="6097588" y="4030663"/>
              <a:ext cx="15875" cy="28575"/>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5" name="Freeform 429"/>
            <p:cNvSpPr>
              <a:spLocks noEditPoints="1"/>
            </p:cNvSpPr>
            <p:nvPr/>
          </p:nvSpPr>
          <p:spPr bwMode="auto">
            <a:xfrm>
              <a:off x="6037263" y="4089400"/>
              <a:ext cx="120650" cy="136525"/>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6" name="Freeform 430"/>
            <p:cNvSpPr/>
            <p:nvPr/>
          </p:nvSpPr>
          <p:spPr bwMode="auto">
            <a:xfrm>
              <a:off x="6067426" y="4240213"/>
              <a:ext cx="60325" cy="30163"/>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7" name="文本框 26"/>
          <p:cNvSpPr txBox="1"/>
          <p:nvPr/>
        </p:nvSpPr>
        <p:spPr>
          <a:xfrm>
            <a:off x="848909" y="1579462"/>
            <a:ext cx="2926080" cy="1938992"/>
          </a:xfrm>
          <a:prstGeom prst="rect">
            <a:avLst/>
          </a:prstGeom>
          <a:noFill/>
        </p:spPr>
        <p:txBody>
          <a:bodyPr wrap="square" rtlCol="0">
            <a:spAutoFit/>
          </a:bodyPr>
          <a:lstStyle/>
          <a:p>
            <a:r>
              <a:rPr lang="en-US" altLang="zh-CN" sz="6000" b="1" dirty="0">
                <a:solidFill>
                  <a:srgbClr val="3E3791"/>
                </a:solidFill>
                <a:latin typeface="Arial Black" panose="020B0A04020102020204" pitchFamily="34" charset="0"/>
              </a:rPr>
              <a:t>PART TWO</a:t>
            </a:r>
            <a:endParaRPr lang="zh-CN" altLang="en-US" sz="6000" b="1" dirty="0">
              <a:solidFill>
                <a:srgbClr val="3E3791"/>
              </a:solidFill>
              <a:latin typeface="Arial Black" panose="020B0A04020102020204" pitchFamily="34" charset="0"/>
            </a:endParaRPr>
          </a:p>
        </p:txBody>
      </p:sp>
      <p:sp>
        <p:nvSpPr>
          <p:cNvPr id="28" name="椭圆 27"/>
          <p:cNvSpPr/>
          <p:nvPr/>
        </p:nvSpPr>
        <p:spPr>
          <a:xfrm>
            <a:off x="955696" y="5382925"/>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302320" y="5382925"/>
            <a:ext cx="269857" cy="269857"/>
          </a:xfrm>
          <a:prstGeom prst="ellipse">
            <a:avLst/>
          </a:prstGeom>
          <a:solidFill>
            <a:srgbClr val="DF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648944" y="5382925"/>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995568" y="5382924"/>
            <a:ext cx="269857" cy="269857"/>
          </a:xfrm>
          <a:prstGeom prst="ellipse">
            <a:avLst/>
          </a:prstGeom>
          <a:solidFill>
            <a:srgbClr val="3E3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0-#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1000"/>
                                        <p:tgtEl>
                                          <p:spTgt spid="32"/>
                                        </p:tgtEl>
                                      </p:cBhvr>
                                    </p:animEffect>
                                    <p:anim calcmode="lin" valueType="num">
                                      <p:cBhvr>
                                        <p:cTn id="46" dur="1000" fill="hold"/>
                                        <p:tgtEl>
                                          <p:spTgt spid="32"/>
                                        </p:tgtEl>
                                        <p:attrNameLst>
                                          <p:attrName>ppt_x</p:attrName>
                                        </p:attrNameLst>
                                      </p:cBhvr>
                                      <p:tavLst>
                                        <p:tav tm="0">
                                          <p:val>
                                            <p:strVal val="#ppt_x"/>
                                          </p:val>
                                        </p:tav>
                                        <p:tav tm="100000">
                                          <p:val>
                                            <p:strVal val="#ppt_x"/>
                                          </p:val>
                                        </p:tav>
                                      </p:tavLst>
                                    </p:anim>
                                    <p:anim calcmode="lin" valueType="num">
                                      <p:cBhvr>
                                        <p:cTn id="47" dur="1000" fill="hold"/>
                                        <p:tgtEl>
                                          <p:spTgt spid="3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1000"/>
                                        <p:tgtEl>
                                          <p:spTgt spid="33"/>
                                        </p:tgtEl>
                                      </p:cBhvr>
                                    </p:animEffect>
                                    <p:anim calcmode="lin" valueType="num">
                                      <p:cBhvr>
                                        <p:cTn id="51" dur="1000" fill="hold"/>
                                        <p:tgtEl>
                                          <p:spTgt spid="33"/>
                                        </p:tgtEl>
                                        <p:attrNameLst>
                                          <p:attrName>ppt_x</p:attrName>
                                        </p:attrNameLst>
                                      </p:cBhvr>
                                      <p:tavLst>
                                        <p:tav tm="0">
                                          <p:val>
                                            <p:strVal val="#ppt_x"/>
                                          </p:val>
                                        </p:tav>
                                        <p:tav tm="100000">
                                          <p:val>
                                            <p:strVal val="#ppt_x"/>
                                          </p:val>
                                        </p:tav>
                                      </p:tavLst>
                                    </p:anim>
                                    <p:anim calcmode="lin" valueType="num">
                                      <p:cBhvr>
                                        <p:cTn id="5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p:bldP spid="7" grpId="0" bldLvl="0" animBg="1"/>
      <p:bldP spid="10" grpId="0" bldLvl="0" animBg="1"/>
      <p:bldP spid="27" grpId="0"/>
      <p:bldP spid="28" grpId="0" bldLvl="0" animBg="1"/>
      <p:bldP spid="31" grpId="0" bldLvl="0" animBg="1"/>
      <p:bldP spid="32" grpId="0" bldLvl="0" animBg="1"/>
      <p:bldP spid="3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850" y="425450"/>
            <a:ext cx="3246120" cy="701040"/>
          </a:xfrm>
          <a:prstGeom prst="rect">
            <a:avLst/>
          </a:prstGeom>
          <a:noFill/>
          <a:ln>
            <a:noFill/>
          </a:ln>
        </p:spPr>
        <p:txBody>
          <a:bodyPr wrap="none" rtlCol="0" anchor="t">
            <a:spAutoFit/>
          </a:bodyPr>
          <a:lstStyle/>
          <a:p>
            <a:pPr algn="ct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登录界面展示</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pic>
        <p:nvPicPr>
          <p:cNvPr id="7" name="图片 6"/>
          <p:cNvPicPr>
            <a:picLocks noChangeAspect="1"/>
          </p:cNvPicPr>
          <p:nvPr/>
        </p:nvPicPr>
        <p:blipFill>
          <a:blip r:embed="rId1"/>
          <a:stretch>
            <a:fillRect/>
          </a:stretch>
        </p:blipFill>
        <p:spPr>
          <a:xfrm>
            <a:off x="789821" y="1197791"/>
            <a:ext cx="6706181" cy="5243014"/>
          </a:xfrm>
          <a:prstGeom prst="rect">
            <a:avLst/>
          </a:prstGeom>
        </p:spPr>
      </p:pic>
      <p:pic>
        <p:nvPicPr>
          <p:cNvPr id="8" name="图片 7"/>
          <p:cNvPicPr>
            <a:picLocks noChangeAspect="1"/>
          </p:cNvPicPr>
          <p:nvPr/>
        </p:nvPicPr>
        <p:blipFill>
          <a:blip r:embed="rId2"/>
          <a:stretch>
            <a:fillRect/>
          </a:stretch>
        </p:blipFill>
        <p:spPr>
          <a:xfrm>
            <a:off x="7496002" y="374759"/>
            <a:ext cx="3795089" cy="60660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2116" y="405130"/>
            <a:ext cx="2735580" cy="701040"/>
          </a:xfrm>
          <a:prstGeom prst="rect">
            <a:avLst/>
          </a:prstGeom>
          <a:noFill/>
          <a:ln>
            <a:noFill/>
          </a:ln>
        </p:spPr>
        <p:txBody>
          <a:bodyPr wrap="none" rtlCol="0" anchor="t">
            <a:spAutoFit/>
          </a:bodyPr>
          <a:lstStyle/>
          <a:p>
            <a:pPr algn="ctr"/>
            <a:r>
              <a:rPr lang="en-US" altLang="zh-CN"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a:t>
            </a: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登录功能</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p:txBody>
      </p:sp>
      <p:sp>
        <p:nvSpPr>
          <p:cNvPr id="3" name="文本框 2"/>
          <p:cNvSpPr txBox="1"/>
          <p:nvPr/>
        </p:nvSpPr>
        <p:spPr>
          <a:xfrm>
            <a:off x="478655" y="2134517"/>
            <a:ext cx="5309586" cy="954107"/>
          </a:xfrm>
          <a:prstGeom prst="rect">
            <a:avLst/>
          </a:prstGeom>
          <a:noFill/>
        </p:spPr>
        <p:txBody>
          <a:bodyPr wrap="square" rtlCol="0">
            <a:spAutoFit/>
          </a:bodyPr>
          <a:lstStyle/>
          <a:p>
            <a:r>
              <a:rPr lang="zh-CN" altLang="en-US" sz="2800" dirty="0"/>
              <a:t>在</a:t>
            </a:r>
            <a:r>
              <a:rPr lang="en-US" altLang="zh-CN" sz="2800" dirty="0" err="1"/>
              <a:t>onsubmit</a:t>
            </a:r>
            <a:r>
              <a:rPr lang="en-US" altLang="zh-CN" sz="2800" dirty="0"/>
              <a:t>()</a:t>
            </a:r>
            <a:r>
              <a:rPr lang="zh-CN" altLang="en-US" sz="2800" dirty="0"/>
              <a:t>方法中，调用云函数</a:t>
            </a:r>
            <a:r>
              <a:rPr lang="en-US" altLang="zh-CN" sz="2800" dirty="0" err="1"/>
              <a:t>user_login</a:t>
            </a:r>
            <a:r>
              <a:rPr lang="zh-CN" altLang="en-US" sz="2800" dirty="0"/>
              <a:t>完成用户数据的校验。</a:t>
            </a:r>
            <a:endParaRPr lang="zh-CN" altLang="en-US" sz="2800" dirty="0"/>
          </a:p>
        </p:txBody>
      </p:sp>
      <p:pic>
        <p:nvPicPr>
          <p:cNvPr id="9" name="图片 8"/>
          <p:cNvPicPr>
            <a:picLocks noChangeAspect="1"/>
          </p:cNvPicPr>
          <p:nvPr/>
        </p:nvPicPr>
        <p:blipFill>
          <a:blip r:embed="rId1"/>
          <a:stretch>
            <a:fillRect/>
          </a:stretch>
        </p:blipFill>
        <p:spPr>
          <a:xfrm>
            <a:off x="6323203" y="233939"/>
            <a:ext cx="3646419" cy="64815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tags/tag1.xml><?xml version="1.0" encoding="utf-8"?>
<p:tagLst xmlns:p="http://schemas.openxmlformats.org/presentationml/2006/main">
  <p:tag name="KSO_WM_UNIT_PLACING_PICTURE_USER_VIEWPORT" val="{&quot;height&quot;:4030,&quot;width&quot;:4060}"/>
</p:tagLst>
</file>

<file path=ppt/theme/_rels/theme4.xml.rels><?xml version="1.0" encoding="UTF-8" standalone="yes"?>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Hexon-Tosca">
      <a:dk1>
        <a:sysClr val="windowText" lastClr="000000"/>
      </a:dk1>
      <a:lt1>
        <a:sysClr val="window" lastClr="FFFFFF"/>
      </a:lt1>
      <a:dk2>
        <a:srgbClr val="44546A"/>
      </a:dk2>
      <a:lt2>
        <a:srgbClr val="E7E6E6"/>
      </a:lt2>
      <a:accent1>
        <a:srgbClr val="46C6BA"/>
      </a:accent1>
      <a:accent2>
        <a:srgbClr val="3F434D"/>
      </a:accent2>
      <a:accent3>
        <a:srgbClr val="46C6BA"/>
      </a:accent3>
      <a:accent4>
        <a:srgbClr val="3F434D"/>
      </a:accent4>
      <a:accent5>
        <a:srgbClr val="46C6BA"/>
      </a:accent5>
      <a:accent6>
        <a:srgbClr val="3F434D"/>
      </a:accent6>
      <a:hlink>
        <a:srgbClr val="0563C1"/>
      </a:hlink>
      <a:folHlink>
        <a:srgbClr val="954F72"/>
      </a:folHlink>
    </a:clrScheme>
    <a:fontScheme name="Business">
      <a:majorFont>
        <a:latin typeface="Montserrat Semi 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Theme">
  <a:themeElements>
    <a:clrScheme name="C3">
      <a:dk1>
        <a:srgbClr val="000000"/>
      </a:dk1>
      <a:lt1>
        <a:srgbClr val="FFFFFF"/>
      </a:lt1>
      <a:dk2>
        <a:srgbClr val="2D3847"/>
      </a:dk2>
      <a:lt2>
        <a:srgbClr val="000000"/>
      </a:lt2>
      <a:accent1>
        <a:srgbClr val="23CB97"/>
      </a:accent1>
      <a:accent2>
        <a:srgbClr val="62D036"/>
      </a:accent2>
      <a:accent3>
        <a:srgbClr val="E4DA0E"/>
      </a:accent3>
      <a:accent4>
        <a:srgbClr val="F29D04"/>
      </a:accent4>
      <a:accent5>
        <a:srgbClr val="E76A03"/>
      </a:accent5>
      <a:accent6>
        <a:srgbClr val="D01212"/>
      </a:accent6>
      <a:hlink>
        <a:srgbClr val="44546A"/>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a:themeElements>
    <a:clrScheme name="Fashion Violet">
      <a:dk1>
        <a:srgbClr val="212221"/>
      </a:dk1>
      <a:lt1>
        <a:srgbClr val="F9F7FF"/>
      </a:lt1>
      <a:dk2>
        <a:srgbClr val="101110"/>
      </a:dk2>
      <a:lt2>
        <a:srgbClr val="F9F7FF"/>
      </a:lt2>
      <a:accent1>
        <a:srgbClr val="987BB2"/>
      </a:accent1>
      <a:accent2>
        <a:srgbClr val="8F74A7"/>
      </a:accent2>
      <a:accent3>
        <a:srgbClr val="856C9D"/>
      </a:accent3>
      <a:accent4>
        <a:srgbClr val="7E6695"/>
      </a:accent4>
      <a:accent5>
        <a:srgbClr val="987BB2"/>
      </a:accent5>
      <a:accent6>
        <a:srgbClr val="987BB2"/>
      </a:accent6>
      <a:hlink>
        <a:srgbClr val="987BB2"/>
      </a:hlink>
      <a:folHlink>
        <a:srgbClr val="7E6695"/>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algn="ctr" rotWithShape="0">
            <a:srgbClr val="000000">
              <a:alpha val="50000"/>
            </a:srgbClr>
          </a:outerShdw>
        </a:effectLst>
      </a:spPr>
      <a:bodyPr vert="horz" wrap="square" lIns="38100" tIns="38100" rIns="38100" bIns="38100" numCol="1" anchor="ctr" anchorCtr="0" compatLnSpc="1">
        <a:spAutoFit/>
      </a:bodyPr>
      <a:lstStyle>
        <a:defPPr marL="0" marR="0" indent="0" algn="l" defTabSz="825500" rtl="0" eaLnBrk="1" fontAlgn="base" latinLnBrk="0" hangingPunct="0">
          <a:lnSpc>
            <a:spcPct val="100000"/>
          </a:lnSpc>
          <a:spcBef>
            <a:spcPct val="0"/>
          </a:spcBef>
          <a:spcAft>
            <a:spcPct val="0"/>
          </a:spcAft>
          <a:buClrTx/>
          <a:buSzTx/>
          <a:buFontTx/>
          <a:buNone/>
          <a:defRPr kumimoji="0" lang="x-none" altLang="x-none" sz="2000" b="0" i="0" u="none" strike="noStrike" cap="none" normalizeH="0" baseline="0">
            <a:ln>
              <a:noFill/>
            </a:ln>
            <a:solidFill>
              <a:srgbClr val="74808C"/>
            </a:solidFill>
            <a:effectLst/>
            <a:latin typeface="Poppins" charset="0"/>
            <a:ea typeface="Poppins" charset="0"/>
            <a:cs typeface="Poppins" charset="0"/>
            <a:sym typeface="Poppi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algn="ctr" rotWithShape="0">
            <a:srgbClr val="000000">
              <a:alpha val="50000"/>
            </a:srgbClr>
          </a:outerShdw>
        </a:effectLst>
      </a:spPr>
      <a:bodyPr vert="horz" wrap="square" lIns="38100" tIns="38100" rIns="38100" bIns="38100" numCol="1" anchor="ctr" anchorCtr="0" compatLnSpc="1">
        <a:spAutoFit/>
      </a:bodyPr>
      <a:lstStyle>
        <a:defPPr marL="0" marR="0" indent="0" algn="l" defTabSz="825500" rtl="0" eaLnBrk="1" fontAlgn="base" latinLnBrk="0" hangingPunct="0">
          <a:lnSpc>
            <a:spcPct val="100000"/>
          </a:lnSpc>
          <a:spcBef>
            <a:spcPct val="0"/>
          </a:spcBef>
          <a:spcAft>
            <a:spcPct val="0"/>
          </a:spcAft>
          <a:buClrTx/>
          <a:buSzTx/>
          <a:buFontTx/>
          <a:buNone/>
          <a:defRPr kumimoji="0" lang="x-none" altLang="x-none" sz="2000" b="0" i="0" u="none" strike="noStrike" cap="none" normalizeH="0" baseline="0">
            <a:ln>
              <a:noFill/>
            </a:ln>
            <a:solidFill>
              <a:srgbClr val="74808C"/>
            </a:solidFill>
            <a:effectLst/>
            <a:latin typeface="Poppins" charset="0"/>
            <a:ea typeface="Poppins" charset="0"/>
            <a:cs typeface="Poppins" charset="0"/>
            <a:sym typeface="Poppins" charset="0"/>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3225</Words>
  <Application>WPS 演示</Application>
  <PresentationFormat>宽屏</PresentationFormat>
  <Paragraphs>305</Paragraphs>
  <Slides>49</Slides>
  <Notes>1</Notes>
  <HiddenSlides>0</HiddenSlides>
  <MMClips>1</MMClips>
  <ScaleCrop>false</ScaleCrop>
  <HeadingPairs>
    <vt:vector size="6" baseType="variant">
      <vt:variant>
        <vt:lpstr>已用的字体</vt:lpstr>
      </vt:variant>
      <vt:variant>
        <vt:i4>33</vt:i4>
      </vt:variant>
      <vt:variant>
        <vt:lpstr>主题</vt:lpstr>
      </vt:variant>
      <vt:variant>
        <vt:i4>4</vt:i4>
      </vt:variant>
      <vt:variant>
        <vt:lpstr>幻灯片标题</vt:lpstr>
      </vt:variant>
      <vt:variant>
        <vt:i4>49</vt:i4>
      </vt:variant>
    </vt:vector>
  </HeadingPairs>
  <TitlesOfParts>
    <vt:vector size="86" baseType="lpstr">
      <vt:lpstr>Arial</vt:lpstr>
      <vt:lpstr>宋体</vt:lpstr>
      <vt:lpstr>Wingdings</vt:lpstr>
      <vt:lpstr>Poppins</vt:lpstr>
      <vt:lpstr>Raleway</vt:lpstr>
      <vt:lpstr>Segoe Print</vt:lpstr>
      <vt:lpstr>Montserrat-Bold</vt:lpstr>
      <vt:lpstr>Helvetica Light</vt:lpstr>
      <vt:lpstr>Trebuchet MS</vt:lpstr>
      <vt:lpstr>Poppins Medium</vt:lpstr>
      <vt:lpstr>Open Sans Semibold</vt:lpstr>
      <vt:lpstr>Open Sans</vt:lpstr>
      <vt:lpstr>Arial</vt:lpstr>
      <vt:lpstr>Roboto</vt:lpstr>
      <vt:lpstr>Raleway SemiBold</vt:lpstr>
      <vt:lpstr>Open Sans Semibold</vt:lpstr>
      <vt:lpstr>Open Sans</vt:lpstr>
      <vt:lpstr>仓耳玄三M W05</vt:lpstr>
      <vt:lpstr>Lato</vt:lpstr>
      <vt:lpstr>Arial Black</vt:lpstr>
      <vt:lpstr>楷体</vt:lpstr>
      <vt:lpstr>Calibri</vt:lpstr>
      <vt:lpstr>微软雅黑</vt:lpstr>
      <vt:lpstr>Montserrat Semi Bold</vt:lpstr>
      <vt:lpstr>Calibri Light</vt:lpstr>
      <vt:lpstr>等线</vt:lpstr>
      <vt:lpstr>Arial Unicode MS</vt:lpstr>
      <vt:lpstr>Montserrat Semi Bold</vt:lpstr>
      <vt:lpstr>Calibri</vt:lpstr>
      <vt:lpstr>Courier New</vt:lpstr>
      <vt:lpstr>Source Sans Pro</vt:lpstr>
      <vt:lpstr>Roboto Mono</vt:lpstr>
      <vt:lpstr>黑体</vt:lpstr>
      <vt:lpstr>Office Theme</vt:lpstr>
      <vt:lpstr>3_Office Theme</vt:lpstr>
      <vt:lpstr>6_Office Theme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顾西予</cp:lastModifiedBy>
  <cp:revision>152</cp:revision>
  <dcterms:created xsi:type="dcterms:W3CDTF">2019-02-26T11:50:00Z</dcterms:created>
  <dcterms:modified xsi:type="dcterms:W3CDTF">2021-06-08T05:31:34Z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1861F4A5ED454A6BACE3D67778EFCC92</vt:lpwstr>
  </property>
</Properties>
</file>